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8"/>
  </p:notesMasterIdLst>
  <p:sldIdLst>
    <p:sldId id="256" r:id="rId2"/>
    <p:sldId id="258" r:id="rId3"/>
    <p:sldId id="259" r:id="rId4"/>
    <p:sldId id="306" r:id="rId5"/>
    <p:sldId id="308" r:id="rId6"/>
    <p:sldId id="328" r:id="rId7"/>
    <p:sldId id="329" r:id="rId8"/>
    <p:sldId id="324" r:id="rId9"/>
    <p:sldId id="330" r:id="rId10"/>
    <p:sldId id="309" r:id="rId11"/>
    <p:sldId id="312" r:id="rId12"/>
    <p:sldId id="313" r:id="rId13"/>
    <p:sldId id="310" r:id="rId14"/>
    <p:sldId id="270" r:id="rId15"/>
    <p:sldId id="311" r:id="rId16"/>
    <p:sldId id="318" r:id="rId17"/>
    <p:sldId id="315" r:id="rId18"/>
    <p:sldId id="319" r:id="rId19"/>
    <p:sldId id="282" r:id="rId20"/>
    <p:sldId id="331" r:id="rId21"/>
    <p:sldId id="333" r:id="rId22"/>
    <p:sldId id="320" r:id="rId23"/>
    <p:sldId id="317" r:id="rId24"/>
    <p:sldId id="332" r:id="rId25"/>
    <p:sldId id="316" r:id="rId26"/>
    <p:sldId id="327" r:id="rId27"/>
  </p:sldIdLst>
  <p:sldSz cx="9144000" cy="5143500" type="screen16x9"/>
  <p:notesSz cx="6858000" cy="9144000"/>
  <p:embeddedFontLst>
    <p:embeddedFont>
      <p:font typeface="Teko" panose="020B0604020202020204" charset="0"/>
      <p:regular r:id="rId29"/>
      <p:bold r:id="rId30"/>
    </p:embeddedFont>
    <p:embeddedFont>
      <p:font typeface="Concert One" panose="020B0604020202020204" charset="0"/>
      <p:regular r:id="rId31"/>
    </p:embeddedFont>
    <p:embeddedFont>
      <p:font typeface="Baloo 2" panose="020B0604020202020204" charset="0"/>
      <p:regular r:id="rId32"/>
      <p:bold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75">
          <p15:clr>
            <a:srgbClr val="FFFFFF"/>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D030"/>
    <a:srgbClr val="97D5BC"/>
    <a:srgbClr val="7FC5D3"/>
    <a:srgbClr val="FFAF69"/>
    <a:srgbClr val="1FACBB"/>
    <a:srgbClr val="F3535E"/>
    <a:srgbClr val="5DADD5"/>
    <a:srgbClr val="6DBDCD"/>
    <a:srgbClr val="F3CA50"/>
    <a:srgbClr val="5353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E8F36EF-EA2C-4043-8E08-B789813E2D83}">
  <a:tblStyle styleId="{7E8F36EF-EA2C-4043-8E08-B789813E2D8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1903" autoAdjust="0"/>
  </p:normalViewPr>
  <p:slideViewPr>
    <p:cSldViewPr snapToGrid="0">
      <p:cViewPr varScale="1">
        <p:scale>
          <a:sx n="125" d="100"/>
          <a:sy n="125" d="100"/>
        </p:scale>
        <p:origin x="1230" y="96"/>
      </p:cViewPr>
      <p:guideLst>
        <p:guide orient="horz" pos="675"/>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Tỉ lệ</c:v>
                </c:pt>
              </c:strCache>
            </c:strRef>
          </c:tx>
          <c:spPr>
            <a:ln w="12700"/>
          </c:spPr>
          <c:dPt>
            <c:idx val="0"/>
            <c:bubble3D val="0"/>
            <c:spPr>
              <a:solidFill>
                <a:schemeClr val="accent1"/>
              </a:solidFill>
              <a:ln w="12700">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2DD7-4FF0-95D2-4455EC96F868}"/>
              </c:ext>
            </c:extLst>
          </c:dPt>
          <c:dPt>
            <c:idx val="1"/>
            <c:bubble3D val="0"/>
            <c:spPr>
              <a:solidFill>
                <a:schemeClr val="accent2"/>
              </a:solidFill>
              <a:ln w="12700">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2DD7-4FF0-95D2-4455EC96F868}"/>
              </c:ext>
            </c:extLst>
          </c:dPt>
          <c:dLbls>
            <c:dLbl>
              <c:idx val="0"/>
              <c:layout>
                <c:manualLayout>
                  <c:x val="-0.11147685325780292"/>
                  <c:y val="-0.21973569875908355"/>
                </c:manualLayout>
              </c:layout>
              <c:dLblPos val="bestFit"/>
              <c:showLegendKey val="0"/>
              <c:showVal val="0"/>
              <c:showCatName val="0"/>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1-2DD7-4FF0-95D2-4455EC96F868}"/>
                </c:ext>
              </c:extLst>
            </c:dLbl>
            <c:dLbl>
              <c:idx val="1"/>
              <c:layout>
                <c:manualLayout>
                  <c:x val="7.8282439890288671E-2"/>
                  <c:y val="0.1580601782681948"/>
                </c:manualLayout>
              </c:layout>
              <c:dLblPos val="bestFit"/>
              <c:showLegendKey val="0"/>
              <c:showVal val="0"/>
              <c:showCatName val="0"/>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3-2DD7-4FF0-95D2-4455EC96F868}"/>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Hoàn thành</c:v>
                </c:pt>
                <c:pt idx="1">
                  <c:v>Chưa hoàn thành</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2DD7-4FF0-95D2-4455EC96F868}"/>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legendEntry>
        <c:idx val="0"/>
        <c:txPr>
          <a:bodyPr rot="0" spcFirstLastPara="1" vertOverflow="ellipsis" vert="horz" wrap="square" anchor="ctr" anchorCtr="1"/>
          <a:lstStyle/>
          <a:p>
            <a:pPr>
              <a:defRPr sz="1600" b="1" i="0" u="none" strike="noStrike" kern="1200" baseline="0">
                <a:solidFill>
                  <a:schemeClr val="tx1"/>
                </a:solidFill>
                <a:latin typeface="Baloo 2" panose="020B0604020202020204" charset="0"/>
                <a:ea typeface="+mn-ea"/>
                <a:cs typeface="Baloo 2" panose="020B0604020202020204" charset="0"/>
              </a:defRPr>
            </a:pPr>
            <a:endParaRPr lang="en-US"/>
          </a:p>
        </c:txPr>
      </c:legendEntry>
      <c:legendEntry>
        <c:idx val="1"/>
        <c:txPr>
          <a:bodyPr rot="0" spcFirstLastPara="1" vertOverflow="ellipsis" vert="horz" wrap="square" anchor="ctr" anchorCtr="1"/>
          <a:lstStyle/>
          <a:p>
            <a:pPr>
              <a:defRPr sz="1600" b="1" i="0" u="none" strike="noStrike" kern="1200" baseline="0">
                <a:solidFill>
                  <a:schemeClr val="tx1"/>
                </a:solidFill>
                <a:latin typeface="Baloo 2" panose="020B0604020202020204" charset="0"/>
                <a:ea typeface="+mn-ea"/>
                <a:cs typeface="Baloo 2" panose="020B0604020202020204" charset="0"/>
              </a:defRPr>
            </a:pPr>
            <a:endParaRPr lang="en-US"/>
          </a:p>
        </c:txPr>
      </c:legendEntry>
      <c:layout>
        <c:manualLayout>
          <c:xMode val="edge"/>
          <c:yMode val="edge"/>
          <c:x val="6.0298519243135673E-2"/>
          <c:y val="5.6332572128979415E-2"/>
          <c:w val="0.89999991890855235"/>
          <c:h val="0.111215800325427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aseline="0" smtClean="0"/>
              <a:t>Lúc bắt đầu : Xin chào thầy cô và các bạn có mặt trong buổi bảo vệ ngày hôm nay, sau đây nhóm chúng em xin phép bảo vệ đề tài của nhóm. </a:t>
            </a:r>
          </a:p>
          <a:p>
            <a:pPr marL="0" lvl="0" indent="0" algn="l" rtl="0">
              <a:spcBef>
                <a:spcPts val="0"/>
              </a:spcBef>
              <a:spcAft>
                <a:spcPts val="0"/>
              </a:spcAft>
              <a:buNone/>
            </a:pPr>
            <a:r>
              <a:rPr lang="en-US" baseline="0" smtClean="0"/>
              <a:t>Tên đề tài :  website nghe nhạc game, giảng viên hướng dẫn Thầy Lê Trọng Đạt.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86fc84f77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86fc84f7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smtClean="0"/>
              <a:t>Tiếp theo xin mời thầy cô và các bạn đến với phần 3 : Phân tích thiết kế hệ thống.</a:t>
            </a:r>
            <a:endParaRPr lang="en-US" smtClean="0"/>
          </a:p>
          <a:p>
            <a:pPr marL="0" lvl="0" indent="0" algn="l" rtl="0">
              <a:spcBef>
                <a:spcPts val="0"/>
              </a:spcBef>
              <a:spcAft>
                <a:spcPts val="0"/>
              </a:spcAft>
              <a:buNone/>
            </a:pPr>
            <a:endParaRPr/>
          </a:p>
        </p:txBody>
      </p:sp>
    </p:spTree>
    <p:extLst>
      <p:ext uri="{BB962C8B-B14F-4D97-AF65-F5344CB8AC3E}">
        <p14:creationId xmlns:p14="http://schemas.microsoft.com/office/powerpoint/2010/main" val="2703635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mtClean="0"/>
              <a:t>Trước</a:t>
            </a:r>
            <a:r>
              <a:rPr lang="en-US" baseline="0" smtClean="0"/>
              <a:t> khi em nói qua về sơ đồ use case thì em xin phép, hình trên slide bé quá thầy cô có thể xem qua ở trong báo cáo ạ</a:t>
            </a:r>
            <a:endParaRPr lang="en-US"/>
          </a:p>
        </p:txBody>
      </p:sp>
    </p:spTree>
    <p:extLst>
      <p:ext uri="{BB962C8B-B14F-4D97-AF65-F5344CB8AC3E}">
        <p14:creationId xmlns:p14="http://schemas.microsoft.com/office/powerpoint/2010/main" val="32405784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smtClean="0"/>
              <a:t>Sau đây là Công cụ và công nghệ chúng em đã sử dụng trong dự án</a:t>
            </a:r>
            <a:endParaRPr lang="en-US"/>
          </a:p>
        </p:txBody>
      </p:sp>
    </p:spTree>
    <p:extLst>
      <p:ext uri="{BB962C8B-B14F-4D97-AF65-F5344CB8AC3E}">
        <p14:creationId xmlns:p14="http://schemas.microsoft.com/office/powerpoint/2010/main" val="14490600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86fc84f77b_0_16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86fc84f77b_0_16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86fc84f77b_0_16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86fc84f77b_0_16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7375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86fc84f77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86fc84f7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mtClean="0"/>
              <a:t>Sau đây</a:t>
            </a:r>
            <a:r>
              <a:rPr lang="en-US" baseline="0" smtClean="0"/>
              <a:t> là quá trình thực hiện dự án của nhóm em.</a:t>
            </a:r>
            <a:endParaRPr/>
          </a:p>
        </p:txBody>
      </p:sp>
    </p:spTree>
    <p:extLst>
      <p:ext uri="{BB962C8B-B14F-4D97-AF65-F5344CB8AC3E}">
        <p14:creationId xmlns:p14="http://schemas.microsoft.com/office/powerpoint/2010/main" val="7752344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86fc84f77b_0_16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mtClean="0"/>
              <a:t>Giai</a:t>
            </a:r>
            <a:r>
              <a:rPr lang="en-US" baseline="0" smtClean="0"/>
              <a:t> đoạn 1 : Từ ngày 15/8 – 1/9 </a:t>
            </a:r>
            <a:r>
              <a:rPr lang="en-US" baseline="0" smtClean="0">
                <a:sym typeface="Wingdings" panose="05000000000000000000" pitchFamily="2" charset="2"/>
              </a:rPr>
              <a:t> Lên ý tưởng, khảo sát đề tài.</a:t>
            </a:r>
          </a:p>
          <a:p>
            <a:pPr marL="0" lvl="0" indent="0" algn="l" rtl="0">
              <a:spcBef>
                <a:spcPts val="0"/>
              </a:spcBef>
              <a:spcAft>
                <a:spcPts val="0"/>
              </a:spcAft>
              <a:buNone/>
            </a:pPr>
            <a:r>
              <a:rPr lang="en-US" baseline="0" smtClean="0">
                <a:sym typeface="Wingdings" panose="05000000000000000000" pitchFamily="2" charset="2"/>
              </a:rPr>
              <a:t>Giai đoạn 2 : Từ ngày 2/9 – 15/9  Thiết kế database, thiết kế giao diện, thiết kế use case.</a:t>
            </a:r>
          </a:p>
          <a:p>
            <a:pPr marL="0" lvl="0" indent="0" algn="l" rtl="0">
              <a:spcBef>
                <a:spcPts val="0"/>
              </a:spcBef>
              <a:spcAft>
                <a:spcPts val="0"/>
              </a:spcAft>
              <a:buNone/>
            </a:pPr>
            <a:r>
              <a:rPr lang="en-US" baseline="0" smtClean="0">
                <a:sym typeface="Wingdings" panose="05000000000000000000" pitchFamily="2" charset="2"/>
              </a:rPr>
              <a:t>Giai đoạn 3 : Từ ngày 16/9 – 10/10  Code backend : Viết API, Code frontend: code giao diện.</a:t>
            </a:r>
          </a:p>
          <a:p>
            <a:pPr marL="0" lvl="0" indent="0" algn="l" rtl="0">
              <a:spcBef>
                <a:spcPts val="0"/>
              </a:spcBef>
              <a:spcAft>
                <a:spcPts val="0"/>
              </a:spcAft>
              <a:buNone/>
            </a:pPr>
            <a:r>
              <a:rPr lang="en-US" baseline="0" smtClean="0">
                <a:sym typeface="Wingdings" panose="05000000000000000000" pitchFamily="2" charset="2"/>
              </a:rPr>
              <a:t>Giai đoạn 4 : Từ ngày 1/10 – 10/11  Kết lối api và hoàn thiện các chức năng.</a:t>
            </a:r>
          </a:p>
          <a:p>
            <a:pPr marL="0" lvl="0" indent="0" algn="l" rtl="0">
              <a:spcBef>
                <a:spcPts val="0"/>
              </a:spcBef>
              <a:spcAft>
                <a:spcPts val="0"/>
              </a:spcAft>
              <a:buNone/>
            </a:pPr>
            <a:r>
              <a:rPr lang="en-US" baseline="0" smtClean="0">
                <a:sym typeface="Wingdings" panose="05000000000000000000" pitchFamily="2" charset="2"/>
              </a:rPr>
              <a:t>Giai đoạn 5 :  Từ ngày 11/11 – 5/12  Fix lỗi, Test các chức năng.</a:t>
            </a:r>
          </a:p>
          <a:p>
            <a:pPr marL="0" lvl="0" indent="0" algn="l" rtl="0">
              <a:spcBef>
                <a:spcPts val="0"/>
              </a:spcBef>
              <a:spcAft>
                <a:spcPts val="0"/>
              </a:spcAft>
              <a:buNone/>
            </a:pPr>
            <a:r>
              <a:rPr lang="en-US" baseline="0" smtClean="0">
                <a:sym typeface="Wingdings" panose="05000000000000000000" pitchFamily="2" charset="2"/>
              </a:rPr>
              <a:t>--- Đoạn này nói thêm 7/12 – 15/12  Fix một số Bug còn lỗi, Đẩy lên server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mtClean="0"/>
              <a:t>Dựa</a:t>
            </a:r>
            <a:r>
              <a:rPr lang="en-US" baseline="0" smtClean="0"/>
              <a:t> vào đâu em đưa ra con số như vậy thì thử sâu bảng fix này nhớ&lt;Đoạn này ae nói bảng này chưa cập nhập nha</a:t>
            </a:r>
            <a:endParaRPr lang="en-US"/>
          </a:p>
        </p:txBody>
      </p:sp>
    </p:spTree>
    <p:extLst>
      <p:ext uri="{BB962C8B-B14F-4D97-AF65-F5344CB8AC3E}">
        <p14:creationId xmlns:p14="http://schemas.microsoft.com/office/powerpoint/2010/main" val="39091403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86fc84f77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86fc84f7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1519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86fc84f77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86fc84f7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412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851a045c94_0_1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851a045c94_0_1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mtClean="0"/>
              <a:t>Trước</a:t>
            </a:r>
            <a:r>
              <a:rPr lang="en-US" baseline="0" smtClean="0"/>
              <a:t> khi vào thuyết trình thì nhóm em xin phép điểm ra một số nội dung chính : Nội dung đầu tiên là giới thiệu thành viên, …. Liệt kê tiếp những nội dung tiếp theo. </a:t>
            </a:r>
          </a:p>
          <a:p>
            <a:pPr marL="0" lvl="0" indent="0" algn="l" rtl="0">
              <a:spcBef>
                <a:spcPts val="0"/>
              </a:spcBef>
              <a:spcAft>
                <a:spcPts val="0"/>
              </a:spcAft>
              <a:buNone/>
            </a:pPr>
            <a:r>
              <a:rPr lang="en-US" baseline="0" smtClean="0"/>
              <a:t>Sau đi đọc xong 6 nội dung thì dẫn câu : Tiếp theo xin mời thầy cô và các bạn đến với nội dung đầu tiên giới thiệu thành viên.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86fc84f77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86fc84f7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mtClean="0"/>
              <a:t>Nhóm</a:t>
            </a:r>
            <a:r>
              <a:rPr lang="en-US" baseline="0" smtClean="0"/>
              <a:t> em có 7 thành viên : Đầu tiên là bạn Phạm Đắc Tài-Trưởng Nhóm, đảm nhiệm vai trò Backend-FrontEnd developer, </a:t>
            </a:r>
          </a:p>
          <a:p>
            <a:r>
              <a:rPr lang="en-US" baseline="0" smtClean="0"/>
              <a:t>tiếp theo bạn là bạn </a:t>
            </a:r>
            <a:r>
              <a:rPr lang="en-US" baseline="0" smtClean="0">
                <a:solidFill>
                  <a:srgbClr val="C00000"/>
                </a:solidFill>
              </a:rPr>
              <a:t>Nguyễn Công Hội</a:t>
            </a:r>
            <a:r>
              <a:rPr lang="en-US" baseline="0" smtClean="0"/>
              <a:t>, Dương Minh Đức đảm nhiệm vai trò Backend-FrontEnd developer.</a:t>
            </a:r>
          </a:p>
          <a:p>
            <a:r>
              <a:rPr lang="en-US" baseline="0" smtClean="0"/>
              <a:t>Bạn Ngô Thị Ngọc đảm nhiệm Tester, Frotend developer.</a:t>
            </a:r>
          </a:p>
          <a:p>
            <a:r>
              <a:rPr lang="en-US" baseline="0" smtClean="0"/>
              <a:t>Cuối cùng là 3 bạn Đỗ Xuân Cầu, Hoàng Anh Tú, Nguyễn Huy Tùng đảm nhiệm FrontEnd developer</a:t>
            </a:r>
          </a:p>
          <a:p>
            <a:endParaRPr lang="en-US"/>
          </a:p>
        </p:txBody>
      </p:sp>
    </p:spTree>
    <p:extLst>
      <p:ext uri="{BB962C8B-B14F-4D97-AF65-F5344CB8AC3E}">
        <p14:creationId xmlns:p14="http://schemas.microsoft.com/office/powerpoint/2010/main" val="2256096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86fc84f77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86fc84f7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mtClean="0"/>
              <a:t>Tiếp</a:t>
            </a:r>
            <a:r>
              <a:rPr lang="en-US" baseline="0" smtClean="0"/>
              <a:t> theo xin mời thầy cô và các bạn đến với nội dung thứ 2 : Giới thiệu đề tài</a:t>
            </a:r>
          </a:p>
          <a:p>
            <a:pPr marL="0" lvl="0" indent="0" algn="l" rtl="0">
              <a:spcBef>
                <a:spcPts val="0"/>
              </a:spcBef>
              <a:spcAft>
                <a:spcPts val="0"/>
              </a:spcAft>
              <a:buNone/>
            </a:pPr>
            <a:r>
              <a:rPr lang="en-US" baseline="0" smtClean="0"/>
              <a:t>Trước khi vào dẫn : Cũng như thầy cô đã  biết lứa tuổi của bọn em là sinh viên, việc chơi game không còn quá xa lạ… văn tiếp nhé, đoạn này tôi mất nhịp rồi.</a:t>
            </a:r>
          </a:p>
          <a:p>
            <a:pPr marL="0" lvl="0" indent="0" algn="l" rtl="0">
              <a:spcBef>
                <a:spcPts val="0"/>
              </a:spcBef>
              <a:spcAft>
                <a:spcPts val="0"/>
              </a:spcAft>
              <a:buNone/>
            </a:pPr>
            <a:endParaRPr lang="en-US" baseline="0" smtClean="0"/>
          </a:p>
        </p:txBody>
      </p:sp>
    </p:spTree>
    <p:extLst>
      <p:ext uri="{BB962C8B-B14F-4D97-AF65-F5344CB8AC3E}">
        <p14:creationId xmlns:p14="http://schemas.microsoft.com/office/powerpoint/2010/main" val="1894773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smtClean="0"/>
              <a:t>Cũng như thầy cô đã </a:t>
            </a:r>
            <a:r>
              <a:rPr lang="en-US" smtClean="0"/>
              <a:t>thấy</a:t>
            </a:r>
            <a:r>
              <a:rPr lang="vi-VN" smtClean="0"/>
              <a:t> việc chơi game không còn quá xa lạ đối với các bạn trẻ </a:t>
            </a:r>
            <a:r>
              <a:rPr lang="en-US" smtClean="0"/>
              <a:t>ngày</a:t>
            </a:r>
            <a:r>
              <a:rPr lang="vi-VN" smtClean="0"/>
              <a:t> nay.</a:t>
            </a:r>
            <a:endParaRPr lang="en-US" smtClean="0"/>
          </a:p>
          <a:p>
            <a:r>
              <a:rPr lang="vi-VN" smtClean="0"/>
              <a:t>Bên cạnh đó trong những lúc chơi game thì các bạn trẻ thường</a:t>
            </a:r>
            <a:r>
              <a:rPr lang="en-US" smtClean="0"/>
              <a:t> có</a:t>
            </a:r>
            <a:r>
              <a:rPr lang="en-US" baseline="0" smtClean="0"/>
              <a:t> thói quen vừa nghe</a:t>
            </a:r>
            <a:r>
              <a:rPr lang="vi-VN" smtClean="0"/>
              <a:t> nhạc</a:t>
            </a:r>
            <a:r>
              <a:rPr lang="en-US" smtClean="0"/>
              <a:t> vừa</a:t>
            </a:r>
            <a:r>
              <a:rPr lang="en-US" baseline="0" smtClean="0"/>
              <a:t> chơi game</a:t>
            </a:r>
            <a:r>
              <a:rPr lang="en-US" smtClean="0"/>
              <a:t>,</a:t>
            </a:r>
            <a:r>
              <a:rPr lang="en-US" baseline="0" smtClean="0"/>
              <a:t> phần này chiếm tới 87.1% trên tổng số 101 người có cùng sở thích.</a:t>
            </a:r>
          </a:p>
          <a:p>
            <a:r>
              <a:rPr lang="en-US" baseline="0" smtClean="0"/>
              <a:t>Song song với đó thì thể loại nhạc mà mọi người hay nghe trong lúc chơi game là gì, như thầy cô đã nhìn thấy trên slide thể loại mà mọi người nghe nhiều nhất trong lúc chơi game là nhạc EDM.</a:t>
            </a:r>
          </a:p>
          <a:p>
            <a:r>
              <a:rPr lang="en-US" baseline="0" smtClean="0"/>
              <a:t>Tiếp theo khi thầy cô hoặc các bạn nghe một bài hát bất nào đó mà phù hợp với tâm trạng, tự nhiên quảng cáo giữa chừng thấy khá là khó chịu, theo em thấy đây là cảm giác chung tất cả mọi người., điều này chiếm tới 87.3% trên tổng số 102 người.</a:t>
            </a:r>
          </a:p>
          <a:p>
            <a:r>
              <a:rPr lang="en-US" baseline="0" smtClean="0"/>
              <a:t>Lúc đó em đoán một số thầy cô sẽ tìm đến những phần mềm chặn quảng cáo, nhưng bên cạnh đó không phải ai cũng biết đến các phần mềm chặn quảng cáo hiện nay.</a:t>
            </a:r>
            <a:endParaRPr lang="en-US"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baseline="0" smtClean="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baseline="0" smtClean="0"/>
          </a:p>
          <a:p>
            <a:endParaRPr lang="en-US" smtClean="0"/>
          </a:p>
          <a:p>
            <a:pPr marL="0" lvl="0" indent="0" algn="l" rtl="0">
              <a:spcBef>
                <a:spcPts val="0"/>
              </a:spcBef>
              <a:spcAft>
                <a:spcPts val="0"/>
              </a:spcAft>
              <a:buNone/>
            </a:pPr>
            <a:r>
              <a:rPr lang="en-US" baseline="0" smtClean="0"/>
              <a:t>	</a:t>
            </a:r>
            <a:endParaRPr lang="en-US"/>
          </a:p>
        </p:txBody>
      </p:sp>
    </p:spTree>
    <p:extLst>
      <p:ext uri="{BB962C8B-B14F-4D97-AF65-F5344CB8AC3E}">
        <p14:creationId xmlns:p14="http://schemas.microsoft.com/office/powerpoint/2010/main" val="3361242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mtClean="0"/>
              <a:t>Sau đây</a:t>
            </a:r>
            <a:r>
              <a:rPr lang="en-US" baseline="0" smtClean="0"/>
              <a:t> là một số bằng chứng chứng minh nhóm chúng em thực hiện khảo sát, xin mời thầy cô và các bạn xem qua.</a:t>
            </a:r>
            <a:endParaRPr lang="en-US"/>
          </a:p>
        </p:txBody>
      </p:sp>
    </p:spTree>
    <p:extLst>
      <p:ext uri="{BB962C8B-B14F-4D97-AF65-F5344CB8AC3E}">
        <p14:creationId xmlns:p14="http://schemas.microsoft.com/office/powerpoint/2010/main" val="1218977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smtClean="0"/>
              <a:t>Bên cạnh đó nhóm em đã tìm hiểu một số website nghe nhạc trực tuyến trên mạng như : Zing_mp3, nhạc của tui, Spotify, youTube,… Và một số website nghe nhạc khác.</a:t>
            </a:r>
          </a:p>
          <a:p>
            <a:r>
              <a:rPr lang="en-US" baseline="0" smtClean="0"/>
              <a:t>Thì theo như nhóm em thấy các website này khá là hay nhưng vẫn còn thiếu một số chức năng như nghe nhạc cùng nhau.</a:t>
            </a:r>
          </a:p>
          <a:p>
            <a:pPr marL="158750" marR="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smtClean="0"/>
          </a:p>
          <a:p>
            <a:pPr marL="158750" indent="0">
              <a:buNone/>
            </a:pPr>
            <a:endParaRPr lang="en-US" baseline="0" smtClean="0"/>
          </a:p>
          <a:p>
            <a:endParaRPr lang="en-US" baseline="0" smtClean="0"/>
          </a:p>
        </p:txBody>
      </p:sp>
    </p:spTree>
    <p:extLst>
      <p:ext uri="{BB962C8B-B14F-4D97-AF65-F5344CB8AC3E}">
        <p14:creationId xmlns:p14="http://schemas.microsoft.com/office/powerpoint/2010/main" val="3279714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aseline="0" smtClean="0"/>
              <a:t>Chính vì lí do trên nhóm em mong muốn tạo ra 1 website có xu hướng </a:t>
            </a:r>
            <a:r>
              <a:rPr lang="en-US" baseline="0" smtClean="0"/>
              <a:t>nghiêng nghe </a:t>
            </a:r>
            <a:r>
              <a:rPr lang="en-US" baseline="0" smtClean="0"/>
              <a:t>nhạc dành riêng cho các bạn game thủ.</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aseline="0" smtClean="0"/>
              <a:t>Bên cạnh đó có chức năng nghe nhạc cùng nhau.</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aseline="0" smtClean="0"/>
              <a:t>Không dừng lại ở đó, khi mọi người truy cập vào website của chúng em, thì mọi người vừa nghe nhạc, vừa xem được trang bị của một vị tướng nào đó trong game.</a:t>
            </a:r>
            <a:endParaRPr lang="en-US" smtClean="0"/>
          </a:p>
          <a:p>
            <a:endParaRPr lang="en-US"/>
          </a:p>
        </p:txBody>
      </p:sp>
    </p:spTree>
    <p:extLst>
      <p:ext uri="{BB962C8B-B14F-4D97-AF65-F5344CB8AC3E}">
        <p14:creationId xmlns:p14="http://schemas.microsoft.com/office/powerpoint/2010/main" val="1840996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853050" y="518444"/>
            <a:ext cx="7757688" cy="4439866"/>
            <a:chOff x="329117" y="143471"/>
            <a:chExt cx="8485767" cy="4856559"/>
          </a:xfrm>
        </p:grpSpPr>
        <p:grpSp>
          <p:nvGrpSpPr>
            <p:cNvPr id="11" name="Google Shape;11;p2"/>
            <p:cNvGrpSpPr/>
            <p:nvPr/>
          </p:nvGrpSpPr>
          <p:grpSpPr>
            <a:xfrm>
              <a:off x="329117" y="143471"/>
              <a:ext cx="8485767" cy="4856559"/>
              <a:chOff x="254525" y="67275"/>
              <a:chExt cx="8485767" cy="4856559"/>
            </a:xfrm>
          </p:grpSpPr>
          <p:sp>
            <p:nvSpPr>
              <p:cNvPr id="12" name="Google Shape;12;p2"/>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54525" y="67275"/>
                <a:ext cx="8485767" cy="4856559"/>
              </a:xfrm>
              <a:custGeom>
                <a:avLst/>
                <a:gdLst/>
                <a:ahLst/>
                <a:cxnLst/>
                <a:rect l="l" t="t" r="r" b="b"/>
                <a:pathLst>
                  <a:path w="36696" h="28112" extrusionOk="0">
                    <a:moveTo>
                      <a:pt x="36553" y="143"/>
                    </a:moveTo>
                    <a:lnTo>
                      <a:pt x="36553" y="27956"/>
                    </a:lnTo>
                    <a:lnTo>
                      <a:pt x="144" y="27956"/>
                    </a:lnTo>
                    <a:lnTo>
                      <a:pt x="144" y="143"/>
                    </a:lnTo>
                    <a:close/>
                    <a:moveTo>
                      <a:pt x="72" y="1"/>
                    </a:moveTo>
                    <a:cubicBezTo>
                      <a:pt x="37" y="1"/>
                      <a:pt x="1" y="24"/>
                      <a:pt x="1" y="72"/>
                    </a:cubicBezTo>
                    <a:lnTo>
                      <a:pt x="1" y="28040"/>
                    </a:lnTo>
                    <a:cubicBezTo>
                      <a:pt x="1" y="28075"/>
                      <a:pt x="37" y="28111"/>
                      <a:pt x="72" y="28111"/>
                    </a:cubicBezTo>
                    <a:lnTo>
                      <a:pt x="36625" y="28111"/>
                    </a:lnTo>
                    <a:cubicBezTo>
                      <a:pt x="36660" y="28111"/>
                      <a:pt x="36696" y="28075"/>
                      <a:pt x="36696" y="28040"/>
                    </a:cubicBezTo>
                    <a:lnTo>
                      <a:pt x="36696" y="72"/>
                    </a:lnTo>
                    <a:cubicBezTo>
                      <a:pt x="36696" y="24"/>
                      <a:pt x="36660" y="1"/>
                      <a:pt x="36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7;p2"/>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2"/>
          <p:cNvSpPr/>
          <p:nvPr/>
        </p:nvSpPr>
        <p:spPr>
          <a:xfrm>
            <a:off x="6610115" y="4104937"/>
            <a:ext cx="198305" cy="213893"/>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614487" y="4028602"/>
            <a:ext cx="339830" cy="366542"/>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1"/>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565151" y="3342101"/>
            <a:ext cx="1928325" cy="2247935"/>
            <a:chOff x="-717551" y="3189701"/>
            <a:chExt cx="1928325" cy="2247935"/>
          </a:xfrm>
        </p:grpSpPr>
        <p:sp>
          <p:nvSpPr>
            <p:cNvPr id="23" name="Google Shape;23;p2"/>
            <p:cNvSpPr/>
            <p:nvPr/>
          </p:nvSpPr>
          <p:spPr>
            <a:xfrm>
              <a:off x="-712863" y="3488056"/>
              <a:ext cx="1180775" cy="1913025"/>
            </a:xfrm>
            <a:custGeom>
              <a:avLst/>
              <a:gdLst/>
              <a:ahLst/>
              <a:cxnLst/>
              <a:rect l="l" t="t" r="r" b="b"/>
              <a:pathLst>
                <a:path w="21158" h="34279" extrusionOk="0">
                  <a:moveTo>
                    <a:pt x="0" y="0"/>
                  </a:moveTo>
                  <a:cubicBezTo>
                    <a:pt x="322" y="13526"/>
                    <a:pt x="8418" y="26039"/>
                    <a:pt x="16228" y="34278"/>
                  </a:cubicBezTo>
                  <a:lnTo>
                    <a:pt x="21158" y="33385"/>
                  </a:lnTo>
                  <a:cubicBezTo>
                    <a:pt x="18264" y="19467"/>
                    <a:pt x="9954" y="7513"/>
                    <a:pt x="0" y="0"/>
                  </a:cubicBezTo>
                  <a:close/>
                </a:path>
              </a:pathLst>
            </a:custGeom>
            <a:solidFill>
              <a:srgbClr val="75C4A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17551" y="3483647"/>
              <a:ext cx="1189425" cy="1922066"/>
            </a:xfrm>
            <a:custGeom>
              <a:avLst/>
              <a:gdLst/>
              <a:ahLst/>
              <a:cxnLst/>
              <a:rect l="l" t="t" r="r" b="b"/>
              <a:pathLst>
                <a:path w="21313" h="34441" extrusionOk="0">
                  <a:moveTo>
                    <a:pt x="156" y="234"/>
                  </a:moveTo>
                  <a:lnTo>
                    <a:pt x="156" y="234"/>
                  </a:lnTo>
                  <a:cubicBezTo>
                    <a:pt x="10776" y="8295"/>
                    <a:pt x="18420" y="20379"/>
                    <a:pt x="21158" y="33405"/>
                  </a:cubicBezTo>
                  <a:lnTo>
                    <a:pt x="16336" y="34286"/>
                  </a:lnTo>
                  <a:cubicBezTo>
                    <a:pt x="11597" y="29273"/>
                    <a:pt x="608" y="15998"/>
                    <a:pt x="156" y="234"/>
                  </a:cubicBezTo>
                  <a:close/>
                  <a:moveTo>
                    <a:pt x="82" y="0"/>
                  </a:moveTo>
                  <a:cubicBezTo>
                    <a:pt x="70" y="0"/>
                    <a:pt x="58" y="3"/>
                    <a:pt x="48" y="8"/>
                  </a:cubicBezTo>
                  <a:cubicBezTo>
                    <a:pt x="25" y="20"/>
                    <a:pt x="1" y="56"/>
                    <a:pt x="1" y="79"/>
                  </a:cubicBezTo>
                  <a:cubicBezTo>
                    <a:pt x="156" y="6294"/>
                    <a:pt x="1941" y="12736"/>
                    <a:pt x="5323" y="19236"/>
                  </a:cubicBezTo>
                  <a:cubicBezTo>
                    <a:pt x="8788" y="25892"/>
                    <a:pt x="13181" y="31166"/>
                    <a:pt x="16265" y="34417"/>
                  </a:cubicBezTo>
                  <a:cubicBezTo>
                    <a:pt x="16277" y="34429"/>
                    <a:pt x="16289" y="34441"/>
                    <a:pt x="16312" y="34441"/>
                  </a:cubicBezTo>
                  <a:lnTo>
                    <a:pt x="16324" y="34441"/>
                  </a:lnTo>
                  <a:lnTo>
                    <a:pt x="21253" y="33536"/>
                  </a:lnTo>
                  <a:cubicBezTo>
                    <a:pt x="21277" y="33536"/>
                    <a:pt x="21289" y="33524"/>
                    <a:pt x="21301" y="33512"/>
                  </a:cubicBezTo>
                  <a:cubicBezTo>
                    <a:pt x="21313" y="33488"/>
                    <a:pt x="21313" y="33476"/>
                    <a:pt x="21313" y="33452"/>
                  </a:cubicBezTo>
                  <a:cubicBezTo>
                    <a:pt x="19908" y="26725"/>
                    <a:pt x="17241" y="20284"/>
                    <a:pt x="13371" y="14331"/>
                  </a:cubicBezTo>
                  <a:cubicBezTo>
                    <a:pt x="9776" y="8795"/>
                    <a:pt x="5192" y="3842"/>
                    <a:pt x="120" y="20"/>
                  </a:cubicBezTo>
                  <a:cubicBezTo>
                    <a:pt x="113" y="6"/>
                    <a:pt x="98" y="0"/>
                    <a:pt x="8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17551" y="3483814"/>
              <a:ext cx="1056548" cy="1896004"/>
            </a:xfrm>
            <a:custGeom>
              <a:avLst/>
              <a:gdLst/>
              <a:ahLst/>
              <a:cxnLst/>
              <a:rect l="l" t="t" r="r" b="b"/>
              <a:pathLst>
                <a:path w="18932" h="33974" extrusionOk="0">
                  <a:moveTo>
                    <a:pt x="77" y="0"/>
                  </a:moveTo>
                  <a:cubicBezTo>
                    <a:pt x="67" y="0"/>
                    <a:pt x="57" y="2"/>
                    <a:pt x="48" y="5"/>
                  </a:cubicBezTo>
                  <a:cubicBezTo>
                    <a:pt x="13" y="29"/>
                    <a:pt x="1" y="76"/>
                    <a:pt x="13" y="112"/>
                  </a:cubicBezTo>
                  <a:cubicBezTo>
                    <a:pt x="6644" y="12756"/>
                    <a:pt x="13312" y="24770"/>
                    <a:pt x="18789" y="33938"/>
                  </a:cubicBezTo>
                  <a:cubicBezTo>
                    <a:pt x="18801" y="33961"/>
                    <a:pt x="18825" y="33973"/>
                    <a:pt x="18848" y="33973"/>
                  </a:cubicBezTo>
                  <a:cubicBezTo>
                    <a:pt x="18860" y="33973"/>
                    <a:pt x="18872" y="33973"/>
                    <a:pt x="18884" y="33961"/>
                  </a:cubicBezTo>
                  <a:cubicBezTo>
                    <a:pt x="18920" y="33950"/>
                    <a:pt x="18932" y="33902"/>
                    <a:pt x="18908" y="33866"/>
                  </a:cubicBezTo>
                  <a:cubicBezTo>
                    <a:pt x="13443" y="24698"/>
                    <a:pt x="6775" y="12685"/>
                    <a:pt x="144" y="41"/>
                  </a:cubicBezTo>
                  <a:cubicBezTo>
                    <a:pt x="135" y="14"/>
                    <a:pt x="106" y="0"/>
                    <a:pt x="7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98911" y="3628750"/>
              <a:ext cx="167478" cy="178975"/>
            </a:xfrm>
            <a:custGeom>
              <a:avLst/>
              <a:gdLst/>
              <a:ahLst/>
              <a:cxnLst/>
              <a:rect l="l" t="t" r="r" b="b"/>
              <a:pathLst>
                <a:path w="3001" h="3207" extrusionOk="0">
                  <a:moveTo>
                    <a:pt x="2917" y="0"/>
                  </a:moveTo>
                  <a:cubicBezTo>
                    <a:pt x="2881" y="0"/>
                    <a:pt x="2856" y="22"/>
                    <a:pt x="2846" y="51"/>
                  </a:cubicBezTo>
                  <a:cubicBezTo>
                    <a:pt x="2620" y="956"/>
                    <a:pt x="2548" y="1920"/>
                    <a:pt x="2643" y="2980"/>
                  </a:cubicBezTo>
                  <a:cubicBezTo>
                    <a:pt x="1560" y="2206"/>
                    <a:pt x="762" y="1742"/>
                    <a:pt x="107" y="1516"/>
                  </a:cubicBezTo>
                  <a:cubicBezTo>
                    <a:pt x="101" y="1513"/>
                    <a:pt x="94" y="1512"/>
                    <a:pt x="87" y="1512"/>
                  </a:cubicBezTo>
                  <a:cubicBezTo>
                    <a:pt x="56" y="1512"/>
                    <a:pt x="22" y="1534"/>
                    <a:pt x="12" y="1563"/>
                  </a:cubicBezTo>
                  <a:cubicBezTo>
                    <a:pt x="0" y="1599"/>
                    <a:pt x="24" y="1647"/>
                    <a:pt x="60" y="1658"/>
                  </a:cubicBezTo>
                  <a:cubicBezTo>
                    <a:pt x="715" y="1897"/>
                    <a:pt x="1560" y="2385"/>
                    <a:pt x="2691" y="3194"/>
                  </a:cubicBezTo>
                  <a:cubicBezTo>
                    <a:pt x="2703" y="3206"/>
                    <a:pt x="2715" y="3206"/>
                    <a:pt x="2739" y="3206"/>
                  </a:cubicBezTo>
                  <a:cubicBezTo>
                    <a:pt x="2750" y="3206"/>
                    <a:pt x="2762" y="3206"/>
                    <a:pt x="2774" y="3194"/>
                  </a:cubicBezTo>
                  <a:cubicBezTo>
                    <a:pt x="2798" y="3182"/>
                    <a:pt x="2810" y="3159"/>
                    <a:pt x="2810" y="3123"/>
                  </a:cubicBezTo>
                  <a:cubicBezTo>
                    <a:pt x="2691" y="2016"/>
                    <a:pt x="2750" y="1027"/>
                    <a:pt x="2989" y="87"/>
                  </a:cubicBezTo>
                  <a:cubicBezTo>
                    <a:pt x="3001" y="51"/>
                    <a:pt x="2977" y="15"/>
                    <a:pt x="2941" y="3"/>
                  </a:cubicBezTo>
                  <a:cubicBezTo>
                    <a:pt x="2933" y="1"/>
                    <a:pt x="2924" y="0"/>
                    <a:pt x="291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39811" y="3779100"/>
              <a:ext cx="273178" cy="354210"/>
            </a:xfrm>
            <a:custGeom>
              <a:avLst/>
              <a:gdLst/>
              <a:ahLst/>
              <a:cxnLst/>
              <a:rect l="l" t="t" r="r" b="b"/>
              <a:pathLst>
                <a:path w="4895" h="6347" extrusionOk="0">
                  <a:moveTo>
                    <a:pt x="4704" y="0"/>
                  </a:moveTo>
                  <a:cubicBezTo>
                    <a:pt x="4668" y="0"/>
                    <a:pt x="4632" y="24"/>
                    <a:pt x="4632" y="72"/>
                  </a:cubicBezTo>
                  <a:cubicBezTo>
                    <a:pt x="4466" y="2215"/>
                    <a:pt x="4489" y="4179"/>
                    <a:pt x="4716" y="6061"/>
                  </a:cubicBezTo>
                  <a:cubicBezTo>
                    <a:pt x="3454" y="4846"/>
                    <a:pt x="1751" y="4346"/>
                    <a:pt x="108" y="3989"/>
                  </a:cubicBezTo>
                  <a:cubicBezTo>
                    <a:pt x="100" y="3987"/>
                    <a:pt x="92" y="3986"/>
                    <a:pt x="85" y="3986"/>
                  </a:cubicBezTo>
                  <a:cubicBezTo>
                    <a:pt x="49" y="3986"/>
                    <a:pt x="23" y="4009"/>
                    <a:pt x="13" y="4048"/>
                  </a:cubicBezTo>
                  <a:cubicBezTo>
                    <a:pt x="1" y="4084"/>
                    <a:pt x="37" y="4120"/>
                    <a:pt x="72" y="4132"/>
                  </a:cubicBezTo>
                  <a:cubicBezTo>
                    <a:pt x="1763" y="4501"/>
                    <a:pt x="3501" y="5025"/>
                    <a:pt x="4751" y="6322"/>
                  </a:cubicBezTo>
                  <a:cubicBezTo>
                    <a:pt x="4775" y="6334"/>
                    <a:pt x="4787" y="6346"/>
                    <a:pt x="4811" y="6346"/>
                  </a:cubicBezTo>
                  <a:cubicBezTo>
                    <a:pt x="4823" y="6346"/>
                    <a:pt x="4835" y="6334"/>
                    <a:pt x="4847" y="6334"/>
                  </a:cubicBezTo>
                  <a:cubicBezTo>
                    <a:pt x="4870" y="6322"/>
                    <a:pt x="4894" y="6287"/>
                    <a:pt x="4882" y="6263"/>
                  </a:cubicBezTo>
                  <a:cubicBezTo>
                    <a:pt x="4644" y="4322"/>
                    <a:pt x="4609" y="2298"/>
                    <a:pt x="4775" y="84"/>
                  </a:cubicBezTo>
                  <a:cubicBezTo>
                    <a:pt x="4775" y="36"/>
                    <a:pt x="4751" y="0"/>
                    <a:pt x="470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07546" y="4113954"/>
              <a:ext cx="420621" cy="455891"/>
            </a:xfrm>
            <a:custGeom>
              <a:avLst/>
              <a:gdLst/>
              <a:ahLst/>
              <a:cxnLst/>
              <a:rect l="l" t="t" r="r" b="b"/>
              <a:pathLst>
                <a:path w="7537" h="8169" extrusionOk="0">
                  <a:moveTo>
                    <a:pt x="7477" y="1"/>
                  </a:moveTo>
                  <a:cubicBezTo>
                    <a:pt x="7442" y="1"/>
                    <a:pt x="7394" y="25"/>
                    <a:pt x="7382" y="61"/>
                  </a:cubicBezTo>
                  <a:cubicBezTo>
                    <a:pt x="6870" y="2358"/>
                    <a:pt x="6632" y="4942"/>
                    <a:pt x="6668" y="7931"/>
                  </a:cubicBezTo>
                  <a:cubicBezTo>
                    <a:pt x="5084" y="6704"/>
                    <a:pt x="2989" y="5645"/>
                    <a:pt x="107" y="4609"/>
                  </a:cubicBezTo>
                  <a:cubicBezTo>
                    <a:pt x="101" y="4607"/>
                    <a:pt x="94" y="4606"/>
                    <a:pt x="87" y="4606"/>
                  </a:cubicBezTo>
                  <a:cubicBezTo>
                    <a:pt x="56" y="4606"/>
                    <a:pt x="22" y="4627"/>
                    <a:pt x="12" y="4656"/>
                  </a:cubicBezTo>
                  <a:cubicBezTo>
                    <a:pt x="0" y="4692"/>
                    <a:pt x="12" y="4740"/>
                    <a:pt x="60" y="4752"/>
                  </a:cubicBezTo>
                  <a:cubicBezTo>
                    <a:pt x="3001" y="5799"/>
                    <a:pt x="5108" y="6883"/>
                    <a:pt x="6691" y="8145"/>
                  </a:cubicBezTo>
                  <a:cubicBezTo>
                    <a:pt x="6703" y="8157"/>
                    <a:pt x="6727" y="8169"/>
                    <a:pt x="6739" y="8169"/>
                  </a:cubicBezTo>
                  <a:cubicBezTo>
                    <a:pt x="6751" y="8169"/>
                    <a:pt x="6763" y="8157"/>
                    <a:pt x="6775" y="8157"/>
                  </a:cubicBezTo>
                  <a:cubicBezTo>
                    <a:pt x="6799" y="8145"/>
                    <a:pt x="6811" y="8121"/>
                    <a:pt x="6811" y="8085"/>
                  </a:cubicBezTo>
                  <a:cubicBezTo>
                    <a:pt x="6775" y="5037"/>
                    <a:pt x="7001" y="2418"/>
                    <a:pt x="7537" y="96"/>
                  </a:cubicBezTo>
                  <a:cubicBezTo>
                    <a:pt x="7537" y="49"/>
                    <a:pt x="7513" y="13"/>
                    <a:pt x="7477"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27510" y="4416159"/>
              <a:ext cx="439931" cy="463984"/>
            </a:xfrm>
            <a:custGeom>
              <a:avLst/>
              <a:gdLst/>
              <a:ahLst/>
              <a:cxnLst/>
              <a:rect l="l" t="t" r="r" b="b"/>
              <a:pathLst>
                <a:path w="7883" h="8314" extrusionOk="0">
                  <a:moveTo>
                    <a:pt x="7799" y="0"/>
                  </a:moveTo>
                  <a:cubicBezTo>
                    <a:pt x="7764" y="0"/>
                    <a:pt x="7738" y="22"/>
                    <a:pt x="7728" y="51"/>
                  </a:cubicBezTo>
                  <a:cubicBezTo>
                    <a:pt x="6978" y="2635"/>
                    <a:pt x="6585" y="5349"/>
                    <a:pt x="6573" y="8100"/>
                  </a:cubicBezTo>
                  <a:cubicBezTo>
                    <a:pt x="5013" y="7111"/>
                    <a:pt x="2525" y="6254"/>
                    <a:pt x="108" y="5444"/>
                  </a:cubicBezTo>
                  <a:cubicBezTo>
                    <a:pt x="102" y="5442"/>
                    <a:pt x="95" y="5441"/>
                    <a:pt x="88" y="5441"/>
                  </a:cubicBezTo>
                  <a:cubicBezTo>
                    <a:pt x="56" y="5441"/>
                    <a:pt x="22" y="5463"/>
                    <a:pt x="13" y="5492"/>
                  </a:cubicBezTo>
                  <a:cubicBezTo>
                    <a:pt x="1" y="5528"/>
                    <a:pt x="25" y="5575"/>
                    <a:pt x="60" y="5587"/>
                  </a:cubicBezTo>
                  <a:cubicBezTo>
                    <a:pt x="2537" y="6409"/>
                    <a:pt x="5073" y="7290"/>
                    <a:pt x="6609" y="8302"/>
                  </a:cubicBezTo>
                  <a:cubicBezTo>
                    <a:pt x="6621" y="8314"/>
                    <a:pt x="6633" y="8314"/>
                    <a:pt x="6644" y="8314"/>
                  </a:cubicBezTo>
                  <a:cubicBezTo>
                    <a:pt x="6656" y="8314"/>
                    <a:pt x="6668" y="8314"/>
                    <a:pt x="6680" y="8302"/>
                  </a:cubicBezTo>
                  <a:cubicBezTo>
                    <a:pt x="6704" y="8290"/>
                    <a:pt x="6716" y="8266"/>
                    <a:pt x="6716" y="8242"/>
                  </a:cubicBezTo>
                  <a:cubicBezTo>
                    <a:pt x="6728" y="5456"/>
                    <a:pt x="7109" y="2706"/>
                    <a:pt x="7871" y="99"/>
                  </a:cubicBezTo>
                  <a:cubicBezTo>
                    <a:pt x="7883" y="51"/>
                    <a:pt x="7859" y="15"/>
                    <a:pt x="7823" y="3"/>
                  </a:cubicBezTo>
                  <a:cubicBezTo>
                    <a:pt x="7815" y="1"/>
                    <a:pt x="7807" y="0"/>
                    <a:pt x="7799"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0051" y="3407635"/>
              <a:ext cx="1146286" cy="2025980"/>
            </a:xfrm>
            <a:custGeom>
              <a:avLst/>
              <a:gdLst/>
              <a:ahLst/>
              <a:cxnLst/>
              <a:rect l="l" t="t" r="r" b="b"/>
              <a:pathLst>
                <a:path w="20540" h="36303" extrusionOk="0">
                  <a:moveTo>
                    <a:pt x="4335" y="1"/>
                  </a:moveTo>
                  <a:lnTo>
                    <a:pt x="4335" y="1"/>
                  </a:lnTo>
                  <a:cubicBezTo>
                    <a:pt x="1" y="8859"/>
                    <a:pt x="3882" y="20920"/>
                    <a:pt x="14824" y="36303"/>
                  </a:cubicBezTo>
                  <a:lnTo>
                    <a:pt x="20539" y="36303"/>
                  </a:lnTo>
                  <a:cubicBezTo>
                    <a:pt x="16229" y="21122"/>
                    <a:pt x="10907" y="8799"/>
                    <a:pt x="4335" y="1"/>
                  </a:cubicBezTo>
                  <a:close/>
                </a:path>
              </a:pathLst>
            </a:custGeom>
            <a:solidFill>
              <a:srgbClr val="75C4A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67372" y="3403673"/>
              <a:ext cx="1147570" cy="2033960"/>
            </a:xfrm>
            <a:custGeom>
              <a:avLst/>
              <a:gdLst/>
              <a:ahLst/>
              <a:cxnLst/>
              <a:rect l="l" t="t" r="r" b="b"/>
              <a:pathLst>
                <a:path w="20563" h="36446" extrusionOk="0">
                  <a:moveTo>
                    <a:pt x="4299" y="215"/>
                  </a:moveTo>
                  <a:cubicBezTo>
                    <a:pt x="10561" y="8644"/>
                    <a:pt x="15979" y="20777"/>
                    <a:pt x="20384" y="36302"/>
                  </a:cubicBezTo>
                  <a:lnTo>
                    <a:pt x="14824" y="36302"/>
                  </a:lnTo>
                  <a:cubicBezTo>
                    <a:pt x="3644" y="20574"/>
                    <a:pt x="191" y="8763"/>
                    <a:pt x="4299" y="215"/>
                  </a:cubicBezTo>
                  <a:close/>
                  <a:moveTo>
                    <a:pt x="4275" y="0"/>
                  </a:moveTo>
                  <a:cubicBezTo>
                    <a:pt x="4251" y="0"/>
                    <a:pt x="4227" y="24"/>
                    <a:pt x="4215" y="48"/>
                  </a:cubicBezTo>
                  <a:cubicBezTo>
                    <a:pt x="1" y="8656"/>
                    <a:pt x="3441" y="20562"/>
                    <a:pt x="14717" y="36421"/>
                  </a:cubicBezTo>
                  <a:cubicBezTo>
                    <a:pt x="14741" y="36433"/>
                    <a:pt x="14752" y="36445"/>
                    <a:pt x="14776" y="36445"/>
                  </a:cubicBezTo>
                  <a:lnTo>
                    <a:pt x="20491" y="36445"/>
                  </a:lnTo>
                  <a:cubicBezTo>
                    <a:pt x="20515" y="36445"/>
                    <a:pt x="20527" y="36445"/>
                    <a:pt x="20551" y="36421"/>
                  </a:cubicBezTo>
                  <a:cubicBezTo>
                    <a:pt x="20563" y="36398"/>
                    <a:pt x="20563" y="36374"/>
                    <a:pt x="20563" y="36350"/>
                  </a:cubicBezTo>
                  <a:cubicBezTo>
                    <a:pt x="16122" y="20717"/>
                    <a:pt x="10657" y="8489"/>
                    <a:pt x="4346" y="36"/>
                  </a:cubicBezTo>
                  <a:cubicBezTo>
                    <a:pt x="4323" y="12"/>
                    <a:pt x="4299" y="0"/>
                    <a:pt x="4275"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32811" y="3403505"/>
              <a:ext cx="731636" cy="2034128"/>
            </a:xfrm>
            <a:custGeom>
              <a:avLst/>
              <a:gdLst/>
              <a:ahLst/>
              <a:cxnLst/>
              <a:rect l="l" t="t" r="r" b="b"/>
              <a:pathLst>
                <a:path w="13110" h="36449" extrusionOk="0">
                  <a:moveTo>
                    <a:pt x="83" y="0"/>
                  </a:moveTo>
                  <a:cubicBezTo>
                    <a:pt x="76" y="0"/>
                    <a:pt x="68" y="1"/>
                    <a:pt x="60" y="3"/>
                  </a:cubicBezTo>
                  <a:cubicBezTo>
                    <a:pt x="24" y="15"/>
                    <a:pt x="0" y="51"/>
                    <a:pt x="12" y="98"/>
                  </a:cubicBezTo>
                  <a:cubicBezTo>
                    <a:pt x="2394" y="10802"/>
                    <a:pt x="6632" y="22673"/>
                    <a:pt x="12954" y="36412"/>
                  </a:cubicBezTo>
                  <a:cubicBezTo>
                    <a:pt x="12966" y="36436"/>
                    <a:pt x="12990" y="36448"/>
                    <a:pt x="13026" y="36448"/>
                  </a:cubicBezTo>
                  <a:lnTo>
                    <a:pt x="13062" y="36448"/>
                  </a:lnTo>
                  <a:cubicBezTo>
                    <a:pt x="13097" y="36424"/>
                    <a:pt x="13109" y="36389"/>
                    <a:pt x="13097" y="36353"/>
                  </a:cubicBezTo>
                  <a:cubicBezTo>
                    <a:pt x="6775" y="22625"/>
                    <a:pt x="2548" y="10755"/>
                    <a:pt x="155" y="63"/>
                  </a:cubicBezTo>
                  <a:cubicBezTo>
                    <a:pt x="145" y="23"/>
                    <a:pt x="119" y="0"/>
                    <a:pt x="83"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03241" y="3593032"/>
              <a:ext cx="211343" cy="162846"/>
            </a:xfrm>
            <a:custGeom>
              <a:avLst/>
              <a:gdLst/>
              <a:ahLst/>
              <a:cxnLst/>
              <a:rect l="l" t="t" r="r" b="b"/>
              <a:pathLst>
                <a:path w="3787" h="2918" extrusionOk="0">
                  <a:moveTo>
                    <a:pt x="3699" y="0"/>
                  </a:moveTo>
                  <a:cubicBezTo>
                    <a:pt x="3674" y="0"/>
                    <a:pt x="3651" y="13"/>
                    <a:pt x="3644" y="36"/>
                  </a:cubicBezTo>
                  <a:cubicBezTo>
                    <a:pt x="3144" y="941"/>
                    <a:pt x="2882" y="1798"/>
                    <a:pt x="2822" y="2656"/>
                  </a:cubicBezTo>
                  <a:cubicBezTo>
                    <a:pt x="2036" y="1703"/>
                    <a:pt x="1132" y="870"/>
                    <a:pt x="131" y="155"/>
                  </a:cubicBezTo>
                  <a:cubicBezTo>
                    <a:pt x="118" y="146"/>
                    <a:pt x="102" y="142"/>
                    <a:pt x="87" y="142"/>
                  </a:cubicBezTo>
                  <a:cubicBezTo>
                    <a:pt x="63" y="142"/>
                    <a:pt x="39" y="152"/>
                    <a:pt x="24" y="167"/>
                  </a:cubicBezTo>
                  <a:cubicBezTo>
                    <a:pt x="0" y="203"/>
                    <a:pt x="12" y="251"/>
                    <a:pt x="48" y="274"/>
                  </a:cubicBezTo>
                  <a:cubicBezTo>
                    <a:pt x="1084" y="1013"/>
                    <a:pt x="2024" y="1894"/>
                    <a:pt x="2834" y="2894"/>
                  </a:cubicBezTo>
                  <a:cubicBezTo>
                    <a:pt x="2846" y="2918"/>
                    <a:pt x="2870" y="2918"/>
                    <a:pt x="2894" y="2918"/>
                  </a:cubicBezTo>
                  <a:lnTo>
                    <a:pt x="2917" y="2918"/>
                  </a:lnTo>
                  <a:cubicBezTo>
                    <a:pt x="2941" y="2906"/>
                    <a:pt x="2965" y="2882"/>
                    <a:pt x="2965" y="2846"/>
                  </a:cubicBezTo>
                  <a:cubicBezTo>
                    <a:pt x="2989" y="1965"/>
                    <a:pt x="3251" y="1060"/>
                    <a:pt x="3775" y="108"/>
                  </a:cubicBezTo>
                  <a:cubicBezTo>
                    <a:pt x="3787" y="72"/>
                    <a:pt x="3775" y="24"/>
                    <a:pt x="3739" y="12"/>
                  </a:cubicBezTo>
                  <a:cubicBezTo>
                    <a:pt x="3726" y="4"/>
                    <a:pt x="3712" y="0"/>
                    <a:pt x="3699"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29805" y="3779044"/>
              <a:ext cx="352201" cy="198786"/>
            </a:xfrm>
            <a:custGeom>
              <a:avLst/>
              <a:gdLst/>
              <a:ahLst/>
              <a:cxnLst/>
              <a:rect l="l" t="t" r="r" b="b"/>
              <a:pathLst>
                <a:path w="6311" h="3562" extrusionOk="0">
                  <a:moveTo>
                    <a:pt x="6231" y="1"/>
                  </a:moveTo>
                  <a:cubicBezTo>
                    <a:pt x="6208" y="1"/>
                    <a:pt x="6183" y="14"/>
                    <a:pt x="6168" y="37"/>
                  </a:cubicBezTo>
                  <a:cubicBezTo>
                    <a:pt x="5275" y="1180"/>
                    <a:pt x="4596" y="2156"/>
                    <a:pt x="4465" y="3311"/>
                  </a:cubicBezTo>
                  <a:cubicBezTo>
                    <a:pt x="3393" y="2311"/>
                    <a:pt x="1738" y="1668"/>
                    <a:pt x="107" y="1097"/>
                  </a:cubicBezTo>
                  <a:cubicBezTo>
                    <a:pt x="99" y="1094"/>
                    <a:pt x="90" y="1092"/>
                    <a:pt x="82" y="1092"/>
                  </a:cubicBezTo>
                  <a:cubicBezTo>
                    <a:pt x="55" y="1092"/>
                    <a:pt x="30" y="1108"/>
                    <a:pt x="12" y="1144"/>
                  </a:cubicBezTo>
                  <a:cubicBezTo>
                    <a:pt x="0" y="1180"/>
                    <a:pt x="24" y="1228"/>
                    <a:pt x="60" y="1240"/>
                  </a:cubicBezTo>
                  <a:cubicBezTo>
                    <a:pt x="1727" y="1823"/>
                    <a:pt x="3441" y="2490"/>
                    <a:pt x="4477" y="3537"/>
                  </a:cubicBezTo>
                  <a:cubicBezTo>
                    <a:pt x="4489" y="3549"/>
                    <a:pt x="4513" y="3561"/>
                    <a:pt x="4525" y="3561"/>
                  </a:cubicBezTo>
                  <a:cubicBezTo>
                    <a:pt x="4536" y="3561"/>
                    <a:pt x="4548" y="3549"/>
                    <a:pt x="4560" y="3549"/>
                  </a:cubicBezTo>
                  <a:cubicBezTo>
                    <a:pt x="4584" y="3537"/>
                    <a:pt x="4608" y="3514"/>
                    <a:pt x="4608" y="3478"/>
                  </a:cubicBezTo>
                  <a:cubicBezTo>
                    <a:pt x="4679" y="2299"/>
                    <a:pt x="5370" y="1299"/>
                    <a:pt x="6275" y="120"/>
                  </a:cubicBezTo>
                  <a:cubicBezTo>
                    <a:pt x="6310" y="85"/>
                    <a:pt x="6299" y="49"/>
                    <a:pt x="6263" y="13"/>
                  </a:cubicBezTo>
                  <a:cubicBezTo>
                    <a:pt x="6254" y="5"/>
                    <a:pt x="6243" y="1"/>
                    <a:pt x="6231"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95260" y="4037942"/>
              <a:ext cx="455836" cy="272787"/>
            </a:xfrm>
            <a:custGeom>
              <a:avLst/>
              <a:gdLst/>
              <a:ahLst/>
              <a:cxnLst/>
              <a:rect l="l" t="t" r="r" b="b"/>
              <a:pathLst>
                <a:path w="8168" h="4888" extrusionOk="0">
                  <a:moveTo>
                    <a:pt x="8080" y="1"/>
                  </a:moveTo>
                  <a:cubicBezTo>
                    <a:pt x="8059" y="1"/>
                    <a:pt x="8038" y="10"/>
                    <a:pt x="8025" y="29"/>
                  </a:cubicBezTo>
                  <a:cubicBezTo>
                    <a:pt x="6965" y="1351"/>
                    <a:pt x="6227" y="2923"/>
                    <a:pt x="5834" y="4673"/>
                  </a:cubicBezTo>
                  <a:cubicBezTo>
                    <a:pt x="4584" y="3625"/>
                    <a:pt x="2763" y="2744"/>
                    <a:pt x="107" y="1887"/>
                  </a:cubicBezTo>
                  <a:cubicBezTo>
                    <a:pt x="101" y="1885"/>
                    <a:pt x="94" y="1884"/>
                    <a:pt x="88" y="1884"/>
                  </a:cubicBezTo>
                  <a:cubicBezTo>
                    <a:pt x="56" y="1884"/>
                    <a:pt x="22" y="1905"/>
                    <a:pt x="12" y="1934"/>
                  </a:cubicBezTo>
                  <a:cubicBezTo>
                    <a:pt x="0" y="1970"/>
                    <a:pt x="24" y="2018"/>
                    <a:pt x="60" y="2030"/>
                  </a:cubicBezTo>
                  <a:cubicBezTo>
                    <a:pt x="2763" y="2899"/>
                    <a:pt x="4596" y="3804"/>
                    <a:pt x="5834" y="4875"/>
                  </a:cubicBezTo>
                  <a:cubicBezTo>
                    <a:pt x="5846" y="4887"/>
                    <a:pt x="5858" y="4887"/>
                    <a:pt x="5882" y="4887"/>
                  </a:cubicBezTo>
                  <a:lnTo>
                    <a:pt x="5906" y="4887"/>
                  </a:lnTo>
                  <a:cubicBezTo>
                    <a:pt x="5930" y="4875"/>
                    <a:pt x="5942" y="4852"/>
                    <a:pt x="5953" y="4828"/>
                  </a:cubicBezTo>
                  <a:cubicBezTo>
                    <a:pt x="6334" y="3042"/>
                    <a:pt x="7073" y="1458"/>
                    <a:pt x="8144" y="113"/>
                  </a:cubicBezTo>
                  <a:cubicBezTo>
                    <a:pt x="8168" y="89"/>
                    <a:pt x="8168" y="41"/>
                    <a:pt x="8132" y="18"/>
                  </a:cubicBezTo>
                  <a:cubicBezTo>
                    <a:pt x="8116" y="7"/>
                    <a:pt x="8098" y="1"/>
                    <a:pt x="8080"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08870" y="4289752"/>
              <a:ext cx="487758" cy="270164"/>
            </a:xfrm>
            <a:custGeom>
              <a:avLst/>
              <a:gdLst/>
              <a:ahLst/>
              <a:cxnLst/>
              <a:rect l="l" t="t" r="r" b="b"/>
              <a:pathLst>
                <a:path w="8740" h="4841" extrusionOk="0">
                  <a:moveTo>
                    <a:pt x="8654" y="0"/>
                  </a:moveTo>
                  <a:cubicBezTo>
                    <a:pt x="8635" y="0"/>
                    <a:pt x="8614" y="6"/>
                    <a:pt x="8596" y="18"/>
                  </a:cubicBezTo>
                  <a:cubicBezTo>
                    <a:pt x="7358" y="1352"/>
                    <a:pt x="6227" y="3316"/>
                    <a:pt x="5906" y="4638"/>
                  </a:cubicBezTo>
                  <a:cubicBezTo>
                    <a:pt x="4382" y="3542"/>
                    <a:pt x="2215" y="2971"/>
                    <a:pt x="95" y="2518"/>
                  </a:cubicBezTo>
                  <a:cubicBezTo>
                    <a:pt x="89" y="2516"/>
                    <a:pt x="83" y="2515"/>
                    <a:pt x="76" y="2515"/>
                  </a:cubicBezTo>
                  <a:cubicBezTo>
                    <a:pt x="45" y="2515"/>
                    <a:pt x="12" y="2538"/>
                    <a:pt x="12" y="2578"/>
                  </a:cubicBezTo>
                  <a:cubicBezTo>
                    <a:pt x="0" y="2614"/>
                    <a:pt x="24" y="2661"/>
                    <a:pt x="60" y="2661"/>
                  </a:cubicBezTo>
                  <a:cubicBezTo>
                    <a:pt x="2215" y="3126"/>
                    <a:pt x="4405" y="3697"/>
                    <a:pt x="5918" y="4828"/>
                  </a:cubicBezTo>
                  <a:cubicBezTo>
                    <a:pt x="5929" y="4828"/>
                    <a:pt x="5941" y="4840"/>
                    <a:pt x="5965" y="4840"/>
                  </a:cubicBezTo>
                  <a:cubicBezTo>
                    <a:pt x="5965" y="4840"/>
                    <a:pt x="5977" y="4840"/>
                    <a:pt x="5989" y="4828"/>
                  </a:cubicBezTo>
                  <a:cubicBezTo>
                    <a:pt x="6013" y="4828"/>
                    <a:pt x="6025" y="4804"/>
                    <a:pt x="6037" y="4781"/>
                  </a:cubicBezTo>
                  <a:cubicBezTo>
                    <a:pt x="6299" y="3483"/>
                    <a:pt x="7453" y="1483"/>
                    <a:pt x="8704" y="125"/>
                  </a:cubicBezTo>
                  <a:cubicBezTo>
                    <a:pt x="8739" y="89"/>
                    <a:pt x="8739" y="42"/>
                    <a:pt x="8704" y="18"/>
                  </a:cubicBezTo>
                  <a:cubicBezTo>
                    <a:pt x="8692" y="6"/>
                    <a:pt x="8674" y="0"/>
                    <a:pt x="865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82798" y="3193663"/>
              <a:ext cx="512369" cy="2239946"/>
            </a:xfrm>
            <a:custGeom>
              <a:avLst/>
              <a:gdLst/>
              <a:ahLst/>
              <a:cxnLst/>
              <a:rect l="l" t="t" r="r" b="b"/>
              <a:pathLst>
                <a:path w="9181" h="40137" extrusionOk="0">
                  <a:moveTo>
                    <a:pt x="3073" y="1"/>
                  </a:moveTo>
                  <a:cubicBezTo>
                    <a:pt x="453" y="10895"/>
                    <a:pt x="1" y="25909"/>
                    <a:pt x="4966" y="40137"/>
                  </a:cubicBezTo>
                  <a:lnTo>
                    <a:pt x="9180" y="40137"/>
                  </a:lnTo>
                  <a:cubicBezTo>
                    <a:pt x="8788" y="24075"/>
                    <a:pt x="8502" y="8692"/>
                    <a:pt x="3073" y="1"/>
                  </a:cubicBezTo>
                  <a:close/>
                </a:path>
              </a:pathLst>
            </a:custGeom>
            <a:solidFill>
              <a:srgbClr val="75C4A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23698" y="3189701"/>
              <a:ext cx="575431" cy="2247926"/>
            </a:xfrm>
            <a:custGeom>
              <a:avLst/>
              <a:gdLst/>
              <a:ahLst/>
              <a:cxnLst/>
              <a:rect l="l" t="t" r="r" b="b"/>
              <a:pathLst>
                <a:path w="10311" h="40280" extrusionOk="0">
                  <a:moveTo>
                    <a:pt x="4167" y="262"/>
                  </a:moveTo>
                  <a:lnTo>
                    <a:pt x="4167" y="262"/>
                  </a:lnTo>
                  <a:cubicBezTo>
                    <a:pt x="9418" y="8847"/>
                    <a:pt x="9763" y="23753"/>
                    <a:pt x="10144" y="39529"/>
                  </a:cubicBezTo>
                  <a:lnTo>
                    <a:pt x="10156" y="40136"/>
                  </a:lnTo>
                  <a:lnTo>
                    <a:pt x="6084" y="40136"/>
                  </a:lnTo>
                  <a:cubicBezTo>
                    <a:pt x="0" y="22670"/>
                    <a:pt x="2667" y="6561"/>
                    <a:pt x="4167" y="262"/>
                  </a:cubicBezTo>
                  <a:close/>
                  <a:moveTo>
                    <a:pt x="4120" y="0"/>
                  </a:moveTo>
                  <a:cubicBezTo>
                    <a:pt x="4096" y="12"/>
                    <a:pt x="4072" y="24"/>
                    <a:pt x="4060" y="60"/>
                  </a:cubicBezTo>
                  <a:cubicBezTo>
                    <a:pt x="2655" y="5930"/>
                    <a:pt x="1988" y="12442"/>
                    <a:pt x="2167" y="18896"/>
                  </a:cubicBezTo>
                  <a:cubicBezTo>
                    <a:pt x="2358" y="26397"/>
                    <a:pt x="3631" y="33588"/>
                    <a:pt x="5953" y="40232"/>
                  </a:cubicBezTo>
                  <a:cubicBezTo>
                    <a:pt x="5965" y="40267"/>
                    <a:pt x="6001" y="40279"/>
                    <a:pt x="6025" y="40279"/>
                  </a:cubicBezTo>
                  <a:lnTo>
                    <a:pt x="10239" y="40279"/>
                  </a:lnTo>
                  <a:cubicBezTo>
                    <a:pt x="10251" y="40279"/>
                    <a:pt x="10275" y="40279"/>
                    <a:pt x="10287" y="40267"/>
                  </a:cubicBezTo>
                  <a:cubicBezTo>
                    <a:pt x="10299" y="40243"/>
                    <a:pt x="10311" y="40232"/>
                    <a:pt x="10311" y="40208"/>
                  </a:cubicBezTo>
                  <a:lnTo>
                    <a:pt x="10299" y="39517"/>
                  </a:lnTo>
                  <a:cubicBezTo>
                    <a:pt x="9918" y="23634"/>
                    <a:pt x="9561" y="8621"/>
                    <a:pt x="4191" y="36"/>
                  </a:cubicBezTo>
                  <a:cubicBezTo>
                    <a:pt x="4179" y="12"/>
                    <a:pt x="4155" y="0"/>
                    <a:pt x="4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49608" y="3189701"/>
              <a:ext cx="230597" cy="2247926"/>
            </a:xfrm>
            <a:custGeom>
              <a:avLst/>
              <a:gdLst/>
              <a:ahLst/>
              <a:cxnLst/>
              <a:rect l="l" t="t" r="r" b="b"/>
              <a:pathLst>
                <a:path w="4132" h="40280" extrusionOk="0">
                  <a:moveTo>
                    <a:pt x="72" y="0"/>
                  </a:moveTo>
                  <a:cubicBezTo>
                    <a:pt x="36" y="0"/>
                    <a:pt x="0" y="36"/>
                    <a:pt x="12" y="84"/>
                  </a:cubicBezTo>
                  <a:cubicBezTo>
                    <a:pt x="1262" y="16788"/>
                    <a:pt x="3096" y="32612"/>
                    <a:pt x="3977" y="40220"/>
                  </a:cubicBezTo>
                  <a:cubicBezTo>
                    <a:pt x="3989" y="40255"/>
                    <a:pt x="4025" y="40279"/>
                    <a:pt x="4060" y="40279"/>
                  </a:cubicBezTo>
                  <a:cubicBezTo>
                    <a:pt x="4108" y="40279"/>
                    <a:pt x="4132" y="40243"/>
                    <a:pt x="4132" y="40196"/>
                  </a:cubicBezTo>
                  <a:cubicBezTo>
                    <a:pt x="3251" y="32588"/>
                    <a:pt x="1417" y="16764"/>
                    <a:pt x="155" y="72"/>
                  </a:cubicBezTo>
                  <a:cubicBezTo>
                    <a:pt x="155" y="24"/>
                    <a:pt x="119" y="0"/>
                    <a:pt x="7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18356" y="3309411"/>
              <a:ext cx="106369" cy="122888"/>
            </a:xfrm>
            <a:custGeom>
              <a:avLst/>
              <a:gdLst/>
              <a:ahLst/>
              <a:cxnLst/>
              <a:rect l="l" t="t" r="r" b="b"/>
              <a:pathLst>
                <a:path w="1906" h="2202" extrusionOk="0">
                  <a:moveTo>
                    <a:pt x="1826" y="1"/>
                  </a:moveTo>
                  <a:cubicBezTo>
                    <a:pt x="1798" y="1"/>
                    <a:pt x="1768" y="20"/>
                    <a:pt x="1751" y="46"/>
                  </a:cubicBezTo>
                  <a:cubicBezTo>
                    <a:pt x="1394" y="701"/>
                    <a:pt x="1132" y="1308"/>
                    <a:pt x="965" y="1892"/>
                  </a:cubicBezTo>
                  <a:cubicBezTo>
                    <a:pt x="739" y="1308"/>
                    <a:pt x="453" y="832"/>
                    <a:pt x="132" y="451"/>
                  </a:cubicBezTo>
                  <a:cubicBezTo>
                    <a:pt x="120" y="439"/>
                    <a:pt x="102" y="433"/>
                    <a:pt x="84" y="433"/>
                  </a:cubicBezTo>
                  <a:cubicBezTo>
                    <a:pt x="66" y="433"/>
                    <a:pt x="48" y="439"/>
                    <a:pt x="36" y="451"/>
                  </a:cubicBezTo>
                  <a:cubicBezTo>
                    <a:pt x="1" y="475"/>
                    <a:pt x="1" y="522"/>
                    <a:pt x="24" y="558"/>
                  </a:cubicBezTo>
                  <a:cubicBezTo>
                    <a:pt x="370" y="963"/>
                    <a:pt x="667" y="1499"/>
                    <a:pt x="905" y="2154"/>
                  </a:cubicBezTo>
                  <a:cubicBezTo>
                    <a:pt x="917" y="2177"/>
                    <a:pt x="941" y="2201"/>
                    <a:pt x="977" y="2201"/>
                  </a:cubicBezTo>
                  <a:cubicBezTo>
                    <a:pt x="1013" y="2201"/>
                    <a:pt x="1036" y="2177"/>
                    <a:pt x="1048" y="2142"/>
                  </a:cubicBezTo>
                  <a:cubicBezTo>
                    <a:pt x="1215" y="1511"/>
                    <a:pt x="1489" y="844"/>
                    <a:pt x="1882" y="118"/>
                  </a:cubicBezTo>
                  <a:cubicBezTo>
                    <a:pt x="1906" y="82"/>
                    <a:pt x="1894" y="34"/>
                    <a:pt x="1858" y="10"/>
                  </a:cubicBezTo>
                  <a:cubicBezTo>
                    <a:pt x="1848" y="4"/>
                    <a:pt x="1837" y="1"/>
                    <a:pt x="1826"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86489" y="3468355"/>
              <a:ext cx="204032" cy="203809"/>
            </a:xfrm>
            <a:custGeom>
              <a:avLst/>
              <a:gdLst/>
              <a:ahLst/>
              <a:cxnLst/>
              <a:rect l="l" t="t" r="r" b="b"/>
              <a:pathLst>
                <a:path w="3656" h="3652" extrusionOk="0">
                  <a:moveTo>
                    <a:pt x="3565" y="1"/>
                  </a:moveTo>
                  <a:cubicBezTo>
                    <a:pt x="3540" y="1"/>
                    <a:pt x="3516" y="9"/>
                    <a:pt x="3501" y="32"/>
                  </a:cubicBezTo>
                  <a:cubicBezTo>
                    <a:pt x="2977" y="865"/>
                    <a:pt x="2441" y="1973"/>
                    <a:pt x="1893" y="3413"/>
                  </a:cubicBezTo>
                  <a:cubicBezTo>
                    <a:pt x="1393" y="2556"/>
                    <a:pt x="810" y="1746"/>
                    <a:pt x="131" y="949"/>
                  </a:cubicBezTo>
                  <a:cubicBezTo>
                    <a:pt x="118" y="929"/>
                    <a:pt x="98" y="920"/>
                    <a:pt x="78" y="920"/>
                  </a:cubicBezTo>
                  <a:cubicBezTo>
                    <a:pt x="62" y="920"/>
                    <a:pt x="47" y="926"/>
                    <a:pt x="36" y="937"/>
                  </a:cubicBezTo>
                  <a:cubicBezTo>
                    <a:pt x="0" y="961"/>
                    <a:pt x="0" y="1008"/>
                    <a:pt x="24" y="1044"/>
                  </a:cubicBezTo>
                  <a:cubicBezTo>
                    <a:pt x="726" y="1877"/>
                    <a:pt x="1322" y="2723"/>
                    <a:pt x="1846" y="3616"/>
                  </a:cubicBezTo>
                  <a:cubicBezTo>
                    <a:pt x="1857" y="3639"/>
                    <a:pt x="1881" y="3651"/>
                    <a:pt x="1905" y="3651"/>
                  </a:cubicBezTo>
                  <a:lnTo>
                    <a:pt x="1917" y="3651"/>
                  </a:lnTo>
                  <a:cubicBezTo>
                    <a:pt x="1941" y="3651"/>
                    <a:pt x="1965" y="3639"/>
                    <a:pt x="1977" y="3604"/>
                  </a:cubicBezTo>
                  <a:cubicBezTo>
                    <a:pt x="2548" y="2115"/>
                    <a:pt x="3084" y="972"/>
                    <a:pt x="3632" y="115"/>
                  </a:cubicBezTo>
                  <a:cubicBezTo>
                    <a:pt x="3655" y="79"/>
                    <a:pt x="3643" y="32"/>
                    <a:pt x="3608" y="8"/>
                  </a:cubicBezTo>
                  <a:cubicBezTo>
                    <a:pt x="3595" y="4"/>
                    <a:pt x="3580" y="1"/>
                    <a:pt x="3565"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61878" y="3681155"/>
              <a:ext cx="291092" cy="236177"/>
            </a:xfrm>
            <a:custGeom>
              <a:avLst/>
              <a:gdLst/>
              <a:ahLst/>
              <a:cxnLst/>
              <a:rect l="l" t="t" r="r" b="b"/>
              <a:pathLst>
                <a:path w="5216" h="4232" extrusionOk="0">
                  <a:moveTo>
                    <a:pt x="5138" y="0"/>
                  </a:moveTo>
                  <a:cubicBezTo>
                    <a:pt x="5118" y="0"/>
                    <a:pt x="5098" y="9"/>
                    <a:pt x="5085" y="29"/>
                  </a:cubicBezTo>
                  <a:cubicBezTo>
                    <a:pt x="4287" y="981"/>
                    <a:pt x="3525" y="2267"/>
                    <a:pt x="2739" y="3970"/>
                  </a:cubicBezTo>
                  <a:cubicBezTo>
                    <a:pt x="2215" y="2791"/>
                    <a:pt x="1132" y="1672"/>
                    <a:pt x="132" y="731"/>
                  </a:cubicBezTo>
                  <a:cubicBezTo>
                    <a:pt x="120" y="719"/>
                    <a:pt x="102" y="713"/>
                    <a:pt x="82" y="713"/>
                  </a:cubicBezTo>
                  <a:cubicBezTo>
                    <a:pt x="63" y="713"/>
                    <a:pt x="42" y="719"/>
                    <a:pt x="24" y="731"/>
                  </a:cubicBezTo>
                  <a:cubicBezTo>
                    <a:pt x="1" y="767"/>
                    <a:pt x="1" y="815"/>
                    <a:pt x="36" y="838"/>
                  </a:cubicBezTo>
                  <a:cubicBezTo>
                    <a:pt x="1060" y="1815"/>
                    <a:pt x="2179" y="2970"/>
                    <a:pt x="2668" y="4184"/>
                  </a:cubicBezTo>
                  <a:cubicBezTo>
                    <a:pt x="2679" y="4208"/>
                    <a:pt x="2715" y="4232"/>
                    <a:pt x="2739" y="4232"/>
                  </a:cubicBezTo>
                  <a:cubicBezTo>
                    <a:pt x="2775" y="4232"/>
                    <a:pt x="2799" y="4220"/>
                    <a:pt x="2810" y="4184"/>
                  </a:cubicBezTo>
                  <a:cubicBezTo>
                    <a:pt x="3608" y="2422"/>
                    <a:pt x="4382" y="1089"/>
                    <a:pt x="5192" y="124"/>
                  </a:cubicBezTo>
                  <a:cubicBezTo>
                    <a:pt x="5216" y="88"/>
                    <a:pt x="5216" y="41"/>
                    <a:pt x="5180" y="17"/>
                  </a:cubicBezTo>
                  <a:cubicBezTo>
                    <a:pt x="5169" y="6"/>
                    <a:pt x="5154" y="0"/>
                    <a:pt x="5138"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45247" y="3949038"/>
              <a:ext cx="361521" cy="214803"/>
            </a:xfrm>
            <a:custGeom>
              <a:avLst/>
              <a:gdLst/>
              <a:ahLst/>
              <a:cxnLst/>
              <a:rect l="l" t="t" r="r" b="b"/>
              <a:pathLst>
                <a:path w="6478" h="3849" extrusionOk="0">
                  <a:moveTo>
                    <a:pt x="6393" y="0"/>
                  </a:moveTo>
                  <a:cubicBezTo>
                    <a:pt x="6374" y="0"/>
                    <a:pt x="6353" y="9"/>
                    <a:pt x="6335" y="27"/>
                  </a:cubicBezTo>
                  <a:cubicBezTo>
                    <a:pt x="5097" y="1349"/>
                    <a:pt x="4180" y="2504"/>
                    <a:pt x="3454" y="3647"/>
                  </a:cubicBezTo>
                  <a:cubicBezTo>
                    <a:pt x="2561" y="2480"/>
                    <a:pt x="1215" y="1361"/>
                    <a:pt x="132" y="503"/>
                  </a:cubicBezTo>
                  <a:cubicBezTo>
                    <a:pt x="116" y="493"/>
                    <a:pt x="97" y="487"/>
                    <a:pt x="80" y="487"/>
                  </a:cubicBezTo>
                  <a:cubicBezTo>
                    <a:pt x="58" y="487"/>
                    <a:pt x="38" y="496"/>
                    <a:pt x="25" y="515"/>
                  </a:cubicBezTo>
                  <a:cubicBezTo>
                    <a:pt x="1" y="551"/>
                    <a:pt x="1" y="587"/>
                    <a:pt x="37" y="622"/>
                  </a:cubicBezTo>
                  <a:cubicBezTo>
                    <a:pt x="1144" y="1492"/>
                    <a:pt x="2525" y="2635"/>
                    <a:pt x="3394" y="3825"/>
                  </a:cubicBezTo>
                  <a:cubicBezTo>
                    <a:pt x="3418" y="3837"/>
                    <a:pt x="3430" y="3849"/>
                    <a:pt x="3454" y="3849"/>
                  </a:cubicBezTo>
                  <a:lnTo>
                    <a:pt x="3466" y="3849"/>
                  </a:lnTo>
                  <a:cubicBezTo>
                    <a:pt x="3489" y="3849"/>
                    <a:pt x="3513" y="3837"/>
                    <a:pt x="3525" y="3813"/>
                  </a:cubicBezTo>
                  <a:cubicBezTo>
                    <a:pt x="4251" y="2646"/>
                    <a:pt x="5180" y="1480"/>
                    <a:pt x="6454" y="122"/>
                  </a:cubicBezTo>
                  <a:cubicBezTo>
                    <a:pt x="6478" y="99"/>
                    <a:pt x="6478" y="51"/>
                    <a:pt x="6442" y="27"/>
                  </a:cubicBezTo>
                  <a:cubicBezTo>
                    <a:pt x="6430" y="9"/>
                    <a:pt x="6412" y="0"/>
                    <a:pt x="6393"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43964" y="4247951"/>
              <a:ext cx="400698" cy="191699"/>
            </a:xfrm>
            <a:custGeom>
              <a:avLst/>
              <a:gdLst/>
              <a:ahLst/>
              <a:cxnLst/>
              <a:rect l="l" t="t" r="r" b="b"/>
              <a:pathLst>
                <a:path w="7180" h="3435" extrusionOk="0">
                  <a:moveTo>
                    <a:pt x="77" y="0"/>
                  </a:moveTo>
                  <a:cubicBezTo>
                    <a:pt x="57" y="0"/>
                    <a:pt x="37" y="9"/>
                    <a:pt x="24" y="29"/>
                  </a:cubicBezTo>
                  <a:cubicBezTo>
                    <a:pt x="0" y="65"/>
                    <a:pt x="12" y="112"/>
                    <a:pt x="48" y="136"/>
                  </a:cubicBezTo>
                  <a:cubicBezTo>
                    <a:pt x="1667" y="1219"/>
                    <a:pt x="3191" y="2279"/>
                    <a:pt x="3905" y="3398"/>
                  </a:cubicBezTo>
                  <a:cubicBezTo>
                    <a:pt x="3917" y="3410"/>
                    <a:pt x="3941" y="3434"/>
                    <a:pt x="3965" y="3434"/>
                  </a:cubicBezTo>
                  <a:cubicBezTo>
                    <a:pt x="3989" y="3434"/>
                    <a:pt x="4013" y="3422"/>
                    <a:pt x="4024" y="3398"/>
                  </a:cubicBezTo>
                  <a:cubicBezTo>
                    <a:pt x="4632" y="2493"/>
                    <a:pt x="5846" y="1339"/>
                    <a:pt x="7144" y="124"/>
                  </a:cubicBezTo>
                  <a:cubicBezTo>
                    <a:pt x="7180" y="100"/>
                    <a:pt x="7180" y="53"/>
                    <a:pt x="7156" y="29"/>
                  </a:cubicBezTo>
                  <a:cubicBezTo>
                    <a:pt x="7136" y="9"/>
                    <a:pt x="7113" y="0"/>
                    <a:pt x="7092" y="0"/>
                  </a:cubicBezTo>
                  <a:cubicBezTo>
                    <a:pt x="7075" y="0"/>
                    <a:pt x="7059" y="6"/>
                    <a:pt x="7049" y="17"/>
                  </a:cubicBezTo>
                  <a:cubicBezTo>
                    <a:pt x="5787" y="1196"/>
                    <a:pt x="4596" y="2327"/>
                    <a:pt x="3965" y="3220"/>
                  </a:cubicBezTo>
                  <a:cubicBezTo>
                    <a:pt x="3215" y="2112"/>
                    <a:pt x="1715" y="1077"/>
                    <a:pt x="119" y="17"/>
                  </a:cubicBezTo>
                  <a:cubicBezTo>
                    <a:pt x="108" y="6"/>
                    <a:pt x="93" y="0"/>
                    <a:pt x="7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449281" y="3537223"/>
              <a:ext cx="729627" cy="1896395"/>
            </a:xfrm>
            <a:custGeom>
              <a:avLst/>
              <a:gdLst/>
              <a:ahLst/>
              <a:cxnLst/>
              <a:rect l="l" t="t" r="r" b="b"/>
              <a:pathLst>
                <a:path w="13074" h="33981" extrusionOk="0">
                  <a:moveTo>
                    <a:pt x="11252" y="0"/>
                  </a:moveTo>
                  <a:lnTo>
                    <a:pt x="11252" y="0"/>
                  </a:lnTo>
                  <a:cubicBezTo>
                    <a:pt x="4227" y="7597"/>
                    <a:pt x="786" y="19288"/>
                    <a:pt x="0" y="33981"/>
                  </a:cubicBezTo>
                  <a:lnTo>
                    <a:pt x="5477" y="33981"/>
                  </a:lnTo>
                  <a:cubicBezTo>
                    <a:pt x="12930" y="19265"/>
                    <a:pt x="13073" y="8513"/>
                    <a:pt x="11252" y="0"/>
                  </a:cubicBezTo>
                  <a:close/>
                </a:path>
              </a:pathLst>
            </a:custGeom>
            <a:solidFill>
              <a:srgbClr val="75C4A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445263" y="3532982"/>
              <a:ext cx="765511" cy="1904654"/>
            </a:xfrm>
            <a:custGeom>
              <a:avLst/>
              <a:gdLst/>
              <a:ahLst/>
              <a:cxnLst/>
              <a:rect l="l" t="t" r="r" b="b"/>
              <a:pathLst>
                <a:path w="13717" h="34129" extrusionOk="0">
                  <a:moveTo>
                    <a:pt x="11288" y="231"/>
                  </a:moveTo>
                  <a:lnTo>
                    <a:pt x="11288" y="231"/>
                  </a:lnTo>
                  <a:cubicBezTo>
                    <a:pt x="13550" y="10982"/>
                    <a:pt x="11705" y="21710"/>
                    <a:pt x="5501" y="33985"/>
                  </a:cubicBezTo>
                  <a:lnTo>
                    <a:pt x="155" y="33985"/>
                  </a:lnTo>
                  <a:cubicBezTo>
                    <a:pt x="989" y="18531"/>
                    <a:pt x="4632" y="7482"/>
                    <a:pt x="11288" y="231"/>
                  </a:cubicBezTo>
                  <a:close/>
                  <a:moveTo>
                    <a:pt x="11324" y="0"/>
                  </a:moveTo>
                  <a:cubicBezTo>
                    <a:pt x="11305" y="0"/>
                    <a:pt x="11284" y="8"/>
                    <a:pt x="11276" y="17"/>
                  </a:cubicBezTo>
                  <a:cubicBezTo>
                    <a:pt x="7847" y="3720"/>
                    <a:pt x="5156" y="8554"/>
                    <a:pt x="3287" y="14388"/>
                  </a:cubicBezTo>
                  <a:cubicBezTo>
                    <a:pt x="1513" y="19912"/>
                    <a:pt x="406" y="26532"/>
                    <a:pt x="1" y="34057"/>
                  </a:cubicBezTo>
                  <a:cubicBezTo>
                    <a:pt x="1" y="34069"/>
                    <a:pt x="1" y="34092"/>
                    <a:pt x="25" y="34104"/>
                  </a:cubicBezTo>
                  <a:cubicBezTo>
                    <a:pt x="36" y="34128"/>
                    <a:pt x="48" y="34128"/>
                    <a:pt x="72" y="34128"/>
                  </a:cubicBezTo>
                  <a:lnTo>
                    <a:pt x="5549" y="34128"/>
                  </a:lnTo>
                  <a:cubicBezTo>
                    <a:pt x="5573" y="34128"/>
                    <a:pt x="5597" y="34116"/>
                    <a:pt x="5609" y="34092"/>
                  </a:cubicBezTo>
                  <a:cubicBezTo>
                    <a:pt x="11883" y="21710"/>
                    <a:pt x="13717" y="10899"/>
                    <a:pt x="11395" y="53"/>
                  </a:cubicBezTo>
                  <a:cubicBezTo>
                    <a:pt x="11395" y="29"/>
                    <a:pt x="11371" y="5"/>
                    <a:pt x="11347" y="5"/>
                  </a:cubicBezTo>
                  <a:cubicBezTo>
                    <a:pt x="11340" y="1"/>
                    <a:pt x="11332" y="0"/>
                    <a:pt x="1132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84169" y="3533038"/>
              <a:ext cx="497691" cy="1904598"/>
            </a:xfrm>
            <a:custGeom>
              <a:avLst/>
              <a:gdLst/>
              <a:ahLst/>
              <a:cxnLst/>
              <a:rect l="l" t="t" r="r" b="b"/>
              <a:pathLst>
                <a:path w="8918" h="34128" extrusionOk="0">
                  <a:moveTo>
                    <a:pt x="8839" y="1"/>
                  </a:moveTo>
                  <a:cubicBezTo>
                    <a:pt x="8807" y="1"/>
                    <a:pt x="8773" y="22"/>
                    <a:pt x="8763" y="52"/>
                  </a:cubicBezTo>
                  <a:cubicBezTo>
                    <a:pt x="5120" y="10755"/>
                    <a:pt x="2179" y="22185"/>
                    <a:pt x="12" y="34044"/>
                  </a:cubicBezTo>
                  <a:cubicBezTo>
                    <a:pt x="0" y="34080"/>
                    <a:pt x="36" y="34127"/>
                    <a:pt x="72" y="34127"/>
                  </a:cubicBezTo>
                  <a:lnTo>
                    <a:pt x="83" y="34127"/>
                  </a:lnTo>
                  <a:cubicBezTo>
                    <a:pt x="119" y="34127"/>
                    <a:pt x="155" y="34103"/>
                    <a:pt x="155" y="34068"/>
                  </a:cubicBezTo>
                  <a:cubicBezTo>
                    <a:pt x="2322" y="22221"/>
                    <a:pt x="5263" y="10791"/>
                    <a:pt x="8906" y="99"/>
                  </a:cubicBezTo>
                  <a:cubicBezTo>
                    <a:pt x="8918" y="63"/>
                    <a:pt x="8894" y="16"/>
                    <a:pt x="8858" y="4"/>
                  </a:cubicBezTo>
                  <a:cubicBezTo>
                    <a:pt x="8852" y="2"/>
                    <a:pt x="8845" y="1"/>
                    <a:pt x="8839"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913045" y="3734341"/>
              <a:ext cx="209390" cy="179030"/>
            </a:xfrm>
            <a:custGeom>
              <a:avLst/>
              <a:gdLst/>
              <a:ahLst/>
              <a:cxnLst/>
              <a:rect l="l" t="t" r="r" b="b"/>
              <a:pathLst>
                <a:path w="3752" h="3208" extrusionOk="0">
                  <a:moveTo>
                    <a:pt x="82" y="0"/>
                  </a:moveTo>
                  <a:cubicBezTo>
                    <a:pt x="71" y="0"/>
                    <a:pt x="60" y="2"/>
                    <a:pt x="48" y="5"/>
                  </a:cubicBezTo>
                  <a:cubicBezTo>
                    <a:pt x="13" y="16"/>
                    <a:pt x="1" y="52"/>
                    <a:pt x="13" y="100"/>
                  </a:cubicBezTo>
                  <a:cubicBezTo>
                    <a:pt x="417" y="1231"/>
                    <a:pt x="656" y="2219"/>
                    <a:pt x="715" y="3136"/>
                  </a:cubicBezTo>
                  <a:cubicBezTo>
                    <a:pt x="715" y="3172"/>
                    <a:pt x="739" y="3195"/>
                    <a:pt x="763" y="3207"/>
                  </a:cubicBezTo>
                  <a:lnTo>
                    <a:pt x="787" y="3207"/>
                  </a:lnTo>
                  <a:cubicBezTo>
                    <a:pt x="810" y="3207"/>
                    <a:pt x="822" y="3207"/>
                    <a:pt x="846" y="3195"/>
                  </a:cubicBezTo>
                  <a:cubicBezTo>
                    <a:pt x="1751" y="2338"/>
                    <a:pt x="2692" y="1624"/>
                    <a:pt x="3704" y="1005"/>
                  </a:cubicBezTo>
                  <a:cubicBezTo>
                    <a:pt x="3739" y="981"/>
                    <a:pt x="3751" y="933"/>
                    <a:pt x="3727" y="898"/>
                  </a:cubicBezTo>
                  <a:cubicBezTo>
                    <a:pt x="3720" y="874"/>
                    <a:pt x="3697" y="861"/>
                    <a:pt x="3672" y="861"/>
                  </a:cubicBezTo>
                  <a:cubicBezTo>
                    <a:pt x="3659" y="861"/>
                    <a:pt x="3645" y="865"/>
                    <a:pt x="3632" y="874"/>
                  </a:cubicBezTo>
                  <a:cubicBezTo>
                    <a:pt x="2644" y="1469"/>
                    <a:pt x="1739" y="2160"/>
                    <a:pt x="858" y="2981"/>
                  </a:cubicBezTo>
                  <a:cubicBezTo>
                    <a:pt x="775" y="2088"/>
                    <a:pt x="536" y="1124"/>
                    <a:pt x="144" y="40"/>
                  </a:cubicBezTo>
                  <a:cubicBezTo>
                    <a:pt x="135" y="13"/>
                    <a:pt x="112" y="0"/>
                    <a:pt x="8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12033" y="3898140"/>
              <a:ext cx="323684" cy="285009"/>
            </a:xfrm>
            <a:custGeom>
              <a:avLst/>
              <a:gdLst/>
              <a:ahLst/>
              <a:cxnLst/>
              <a:rect l="l" t="t" r="r" b="b"/>
              <a:pathLst>
                <a:path w="5800" h="5107" extrusionOk="0">
                  <a:moveTo>
                    <a:pt x="92" y="1"/>
                  </a:moveTo>
                  <a:cubicBezTo>
                    <a:pt x="81" y="1"/>
                    <a:pt x="70" y="4"/>
                    <a:pt x="60" y="10"/>
                  </a:cubicBezTo>
                  <a:cubicBezTo>
                    <a:pt x="25" y="22"/>
                    <a:pt x="1" y="58"/>
                    <a:pt x="13" y="106"/>
                  </a:cubicBezTo>
                  <a:cubicBezTo>
                    <a:pt x="632" y="1689"/>
                    <a:pt x="989" y="3344"/>
                    <a:pt x="1108" y="5035"/>
                  </a:cubicBezTo>
                  <a:cubicBezTo>
                    <a:pt x="1108" y="5071"/>
                    <a:pt x="1120" y="5094"/>
                    <a:pt x="1156" y="5106"/>
                  </a:cubicBezTo>
                  <a:lnTo>
                    <a:pt x="1180" y="5106"/>
                  </a:lnTo>
                  <a:cubicBezTo>
                    <a:pt x="1203" y="5106"/>
                    <a:pt x="1215" y="5106"/>
                    <a:pt x="1227" y="5082"/>
                  </a:cubicBezTo>
                  <a:cubicBezTo>
                    <a:pt x="2335" y="4094"/>
                    <a:pt x="3775" y="3046"/>
                    <a:pt x="5752" y="1784"/>
                  </a:cubicBezTo>
                  <a:cubicBezTo>
                    <a:pt x="5787" y="1772"/>
                    <a:pt x="5799" y="1725"/>
                    <a:pt x="5775" y="1689"/>
                  </a:cubicBezTo>
                  <a:cubicBezTo>
                    <a:pt x="5760" y="1666"/>
                    <a:pt x="5735" y="1653"/>
                    <a:pt x="5709" y="1653"/>
                  </a:cubicBezTo>
                  <a:cubicBezTo>
                    <a:pt x="5695" y="1653"/>
                    <a:pt x="5681" y="1657"/>
                    <a:pt x="5668" y="1665"/>
                  </a:cubicBezTo>
                  <a:cubicBezTo>
                    <a:pt x="3763" y="2892"/>
                    <a:pt x="2346" y="3916"/>
                    <a:pt x="1239" y="4880"/>
                  </a:cubicBezTo>
                  <a:cubicBezTo>
                    <a:pt x="1120" y="3225"/>
                    <a:pt x="751" y="1606"/>
                    <a:pt x="156" y="46"/>
                  </a:cubicBezTo>
                  <a:cubicBezTo>
                    <a:pt x="147" y="20"/>
                    <a:pt x="120" y="1"/>
                    <a:pt x="92"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703095" y="4127013"/>
              <a:ext cx="424639" cy="293324"/>
            </a:xfrm>
            <a:custGeom>
              <a:avLst/>
              <a:gdLst/>
              <a:ahLst/>
              <a:cxnLst/>
              <a:rect l="l" t="t" r="r" b="b"/>
              <a:pathLst>
                <a:path w="7609" h="5256" extrusionOk="0">
                  <a:moveTo>
                    <a:pt x="88" y="1"/>
                  </a:moveTo>
                  <a:cubicBezTo>
                    <a:pt x="78" y="1"/>
                    <a:pt x="69" y="2"/>
                    <a:pt x="60" y="5"/>
                  </a:cubicBezTo>
                  <a:cubicBezTo>
                    <a:pt x="24" y="17"/>
                    <a:pt x="0" y="65"/>
                    <a:pt x="12" y="100"/>
                  </a:cubicBezTo>
                  <a:cubicBezTo>
                    <a:pt x="810" y="1958"/>
                    <a:pt x="1620" y="3898"/>
                    <a:pt x="1905" y="5196"/>
                  </a:cubicBezTo>
                  <a:cubicBezTo>
                    <a:pt x="1917" y="5220"/>
                    <a:pt x="1929" y="5244"/>
                    <a:pt x="1953" y="5256"/>
                  </a:cubicBezTo>
                  <a:lnTo>
                    <a:pt x="1977" y="5256"/>
                  </a:lnTo>
                  <a:cubicBezTo>
                    <a:pt x="2001" y="5256"/>
                    <a:pt x="2012" y="5256"/>
                    <a:pt x="2024" y="5244"/>
                  </a:cubicBezTo>
                  <a:cubicBezTo>
                    <a:pt x="3739" y="3958"/>
                    <a:pt x="5596" y="2863"/>
                    <a:pt x="7561" y="2005"/>
                  </a:cubicBezTo>
                  <a:cubicBezTo>
                    <a:pt x="7597" y="1993"/>
                    <a:pt x="7608" y="1946"/>
                    <a:pt x="7597" y="1910"/>
                  </a:cubicBezTo>
                  <a:cubicBezTo>
                    <a:pt x="7588" y="1884"/>
                    <a:pt x="7561" y="1865"/>
                    <a:pt x="7533" y="1865"/>
                  </a:cubicBezTo>
                  <a:cubicBezTo>
                    <a:pt x="7522" y="1865"/>
                    <a:pt x="7511" y="1868"/>
                    <a:pt x="7501" y="1874"/>
                  </a:cubicBezTo>
                  <a:cubicBezTo>
                    <a:pt x="5572" y="2720"/>
                    <a:pt x="3727" y="3791"/>
                    <a:pt x="2024" y="5053"/>
                  </a:cubicBezTo>
                  <a:cubicBezTo>
                    <a:pt x="1715" y="3744"/>
                    <a:pt x="929" y="1862"/>
                    <a:pt x="155" y="41"/>
                  </a:cubicBezTo>
                  <a:cubicBezTo>
                    <a:pt x="146" y="14"/>
                    <a:pt x="117" y="1"/>
                    <a:pt x="88"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600074" y="4423749"/>
              <a:ext cx="476484" cy="318214"/>
            </a:xfrm>
            <a:custGeom>
              <a:avLst/>
              <a:gdLst/>
              <a:ahLst/>
              <a:cxnLst/>
              <a:rect l="l" t="t" r="r" b="b"/>
              <a:pathLst>
                <a:path w="8538" h="5702" extrusionOk="0">
                  <a:moveTo>
                    <a:pt x="92" y="1"/>
                  </a:moveTo>
                  <a:cubicBezTo>
                    <a:pt x="81" y="1"/>
                    <a:pt x="70" y="4"/>
                    <a:pt x="60" y="10"/>
                  </a:cubicBezTo>
                  <a:cubicBezTo>
                    <a:pt x="25" y="22"/>
                    <a:pt x="1" y="70"/>
                    <a:pt x="25" y="105"/>
                  </a:cubicBezTo>
                  <a:cubicBezTo>
                    <a:pt x="930" y="1891"/>
                    <a:pt x="1918" y="3939"/>
                    <a:pt x="2323" y="5642"/>
                  </a:cubicBezTo>
                  <a:cubicBezTo>
                    <a:pt x="2334" y="5666"/>
                    <a:pt x="2346" y="5689"/>
                    <a:pt x="2370" y="5689"/>
                  </a:cubicBezTo>
                  <a:cubicBezTo>
                    <a:pt x="2382" y="5701"/>
                    <a:pt x="2394" y="5701"/>
                    <a:pt x="2394" y="5701"/>
                  </a:cubicBezTo>
                  <a:cubicBezTo>
                    <a:pt x="2418" y="5701"/>
                    <a:pt x="2430" y="5689"/>
                    <a:pt x="2442" y="5678"/>
                  </a:cubicBezTo>
                  <a:cubicBezTo>
                    <a:pt x="4109" y="4380"/>
                    <a:pt x="6537" y="3451"/>
                    <a:pt x="8478" y="2784"/>
                  </a:cubicBezTo>
                  <a:cubicBezTo>
                    <a:pt x="8514" y="2772"/>
                    <a:pt x="8538" y="2737"/>
                    <a:pt x="8514" y="2689"/>
                  </a:cubicBezTo>
                  <a:cubicBezTo>
                    <a:pt x="8504" y="2660"/>
                    <a:pt x="8478" y="2638"/>
                    <a:pt x="8449" y="2638"/>
                  </a:cubicBezTo>
                  <a:cubicBezTo>
                    <a:pt x="8443" y="2638"/>
                    <a:pt x="8437" y="2639"/>
                    <a:pt x="8430" y="2641"/>
                  </a:cubicBezTo>
                  <a:cubicBezTo>
                    <a:pt x="6514" y="3296"/>
                    <a:pt x="4120" y="4213"/>
                    <a:pt x="2442" y="5499"/>
                  </a:cubicBezTo>
                  <a:cubicBezTo>
                    <a:pt x="2013" y="3808"/>
                    <a:pt x="1049" y="1796"/>
                    <a:pt x="156" y="46"/>
                  </a:cubicBezTo>
                  <a:cubicBezTo>
                    <a:pt x="147" y="20"/>
                    <a:pt x="120" y="1"/>
                    <a:pt x="92"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a:off x="8031549" y="3342101"/>
            <a:ext cx="1928325" cy="2247935"/>
            <a:chOff x="7879149" y="3189701"/>
            <a:chExt cx="1928325" cy="2247935"/>
          </a:xfrm>
        </p:grpSpPr>
        <p:sp>
          <p:nvSpPr>
            <p:cNvPr id="53" name="Google Shape;53;p2"/>
            <p:cNvSpPr/>
            <p:nvPr/>
          </p:nvSpPr>
          <p:spPr>
            <a:xfrm flipH="1">
              <a:off x="8622011" y="3488056"/>
              <a:ext cx="1180775" cy="1913025"/>
            </a:xfrm>
            <a:custGeom>
              <a:avLst/>
              <a:gdLst/>
              <a:ahLst/>
              <a:cxnLst/>
              <a:rect l="l" t="t" r="r" b="b"/>
              <a:pathLst>
                <a:path w="21158" h="34279" extrusionOk="0">
                  <a:moveTo>
                    <a:pt x="0" y="0"/>
                  </a:moveTo>
                  <a:cubicBezTo>
                    <a:pt x="322" y="13526"/>
                    <a:pt x="8418" y="26039"/>
                    <a:pt x="16228" y="34278"/>
                  </a:cubicBezTo>
                  <a:lnTo>
                    <a:pt x="21158" y="33385"/>
                  </a:lnTo>
                  <a:cubicBezTo>
                    <a:pt x="18264" y="19467"/>
                    <a:pt x="9954" y="7513"/>
                    <a:pt x="0" y="0"/>
                  </a:cubicBezTo>
                  <a:close/>
                </a:path>
              </a:pathLst>
            </a:custGeom>
            <a:solidFill>
              <a:srgbClr val="75C4A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flipH="1">
              <a:off x="8618049" y="3483647"/>
              <a:ext cx="1189425" cy="1922066"/>
            </a:xfrm>
            <a:custGeom>
              <a:avLst/>
              <a:gdLst/>
              <a:ahLst/>
              <a:cxnLst/>
              <a:rect l="l" t="t" r="r" b="b"/>
              <a:pathLst>
                <a:path w="21313" h="34441" extrusionOk="0">
                  <a:moveTo>
                    <a:pt x="156" y="234"/>
                  </a:moveTo>
                  <a:lnTo>
                    <a:pt x="156" y="234"/>
                  </a:lnTo>
                  <a:cubicBezTo>
                    <a:pt x="10776" y="8295"/>
                    <a:pt x="18420" y="20379"/>
                    <a:pt x="21158" y="33405"/>
                  </a:cubicBezTo>
                  <a:lnTo>
                    <a:pt x="16336" y="34286"/>
                  </a:lnTo>
                  <a:cubicBezTo>
                    <a:pt x="11597" y="29273"/>
                    <a:pt x="608" y="15998"/>
                    <a:pt x="156" y="234"/>
                  </a:cubicBezTo>
                  <a:close/>
                  <a:moveTo>
                    <a:pt x="82" y="0"/>
                  </a:moveTo>
                  <a:cubicBezTo>
                    <a:pt x="70" y="0"/>
                    <a:pt x="58" y="3"/>
                    <a:pt x="48" y="8"/>
                  </a:cubicBezTo>
                  <a:cubicBezTo>
                    <a:pt x="25" y="20"/>
                    <a:pt x="1" y="56"/>
                    <a:pt x="1" y="79"/>
                  </a:cubicBezTo>
                  <a:cubicBezTo>
                    <a:pt x="156" y="6294"/>
                    <a:pt x="1941" y="12736"/>
                    <a:pt x="5323" y="19236"/>
                  </a:cubicBezTo>
                  <a:cubicBezTo>
                    <a:pt x="8788" y="25892"/>
                    <a:pt x="13181" y="31166"/>
                    <a:pt x="16265" y="34417"/>
                  </a:cubicBezTo>
                  <a:cubicBezTo>
                    <a:pt x="16277" y="34429"/>
                    <a:pt x="16289" y="34441"/>
                    <a:pt x="16312" y="34441"/>
                  </a:cubicBezTo>
                  <a:lnTo>
                    <a:pt x="16324" y="34441"/>
                  </a:lnTo>
                  <a:lnTo>
                    <a:pt x="21253" y="33536"/>
                  </a:lnTo>
                  <a:cubicBezTo>
                    <a:pt x="21277" y="33536"/>
                    <a:pt x="21289" y="33524"/>
                    <a:pt x="21301" y="33512"/>
                  </a:cubicBezTo>
                  <a:cubicBezTo>
                    <a:pt x="21313" y="33488"/>
                    <a:pt x="21313" y="33476"/>
                    <a:pt x="21313" y="33452"/>
                  </a:cubicBezTo>
                  <a:cubicBezTo>
                    <a:pt x="19908" y="26725"/>
                    <a:pt x="17241" y="20284"/>
                    <a:pt x="13371" y="14331"/>
                  </a:cubicBezTo>
                  <a:cubicBezTo>
                    <a:pt x="9776" y="8795"/>
                    <a:pt x="5192" y="3842"/>
                    <a:pt x="120" y="20"/>
                  </a:cubicBezTo>
                  <a:cubicBezTo>
                    <a:pt x="113" y="6"/>
                    <a:pt x="98" y="0"/>
                    <a:pt x="8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flipH="1">
              <a:off x="8750927" y="3483814"/>
              <a:ext cx="1056548" cy="1896004"/>
            </a:xfrm>
            <a:custGeom>
              <a:avLst/>
              <a:gdLst/>
              <a:ahLst/>
              <a:cxnLst/>
              <a:rect l="l" t="t" r="r" b="b"/>
              <a:pathLst>
                <a:path w="18932" h="33974" extrusionOk="0">
                  <a:moveTo>
                    <a:pt x="77" y="0"/>
                  </a:moveTo>
                  <a:cubicBezTo>
                    <a:pt x="67" y="0"/>
                    <a:pt x="57" y="2"/>
                    <a:pt x="48" y="5"/>
                  </a:cubicBezTo>
                  <a:cubicBezTo>
                    <a:pt x="13" y="29"/>
                    <a:pt x="1" y="76"/>
                    <a:pt x="13" y="112"/>
                  </a:cubicBezTo>
                  <a:cubicBezTo>
                    <a:pt x="6644" y="12756"/>
                    <a:pt x="13312" y="24770"/>
                    <a:pt x="18789" y="33938"/>
                  </a:cubicBezTo>
                  <a:cubicBezTo>
                    <a:pt x="18801" y="33961"/>
                    <a:pt x="18825" y="33973"/>
                    <a:pt x="18848" y="33973"/>
                  </a:cubicBezTo>
                  <a:cubicBezTo>
                    <a:pt x="18860" y="33973"/>
                    <a:pt x="18872" y="33973"/>
                    <a:pt x="18884" y="33961"/>
                  </a:cubicBezTo>
                  <a:cubicBezTo>
                    <a:pt x="18920" y="33950"/>
                    <a:pt x="18932" y="33902"/>
                    <a:pt x="18908" y="33866"/>
                  </a:cubicBezTo>
                  <a:cubicBezTo>
                    <a:pt x="13443" y="24698"/>
                    <a:pt x="6775" y="12685"/>
                    <a:pt x="144" y="41"/>
                  </a:cubicBezTo>
                  <a:cubicBezTo>
                    <a:pt x="135" y="14"/>
                    <a:pt x="106" y="0"/>
                    <a:pt x="7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flipH="1">
              <a:off x="9621356" y="3628750"/>
              <a:ext cx="167478" cy="178975"/>
            </a:xfrm>
            <a:custGeom>
              <a:avLst/>
              <a:gdLst/>
              <a:ahLst/>
              <a:cxnLst/>
              <a:rect l="l" t="t" r="r" b="b"/>
              <a:pathLst>
                <a:path w="3001" h="3207" extrusionOk="0">
                  <a:moveTo>
                    <a:pt x="2917" y="0"/>
                  </a:moveTo>
                  <a:cubicBezTo>
                    <a:pt x="2881" y="0"/>
                    <a:pt x="2856" y="22"/>
                    <a:pt x="2846" y="51"/>
                  </a:cubicBezTo>
                  <a:cubicBezTo>
                    <a:pt x="2620" y="956"/>
                    <a:pt x="2548" y="1920"/>
                    <a:pt x="2643" y="2980"/>
                  </a:cubicBezTo>
                  <a:cubicBezTo>
                    <a:pt x="1560" y="2206"/>
                    <a:pt x="762" y="1742"/>
                    <a:pt x="107" y="1516"/>
                  </a:cubicBezTo>
                  <a:cubicBezTo>
                    <a:pt x="101" y="1513"/>
                    <a:pt x="94" y="1512"/>
                    <a:pt x="87" y="1512"/>
                  </a:cubicBezTo>
                  <a:cubicBezTo>
                    <a:pt x="56" y="1512"/>
                    <a:pt x="22" y="1534"/>
                    <a:pt x="12" y="1563"/>
                  </a:cubicBezTo>
                  <a:cubicBezTo>
                    <a:pt x="0" y="1599"/>
                    <a:pt x="24" y="1647"/>
                    <a:pt x="60" y="1658"/>
                  </a:cubicBezTo>
                  <a:cubicBezTo>
                    <a:pt x="715" y="1897"/>
                    <a:pt x="1560" y="2385"/>
                    <a:pt x="2691" y="3194"/>
                  </a:cubicBezTo>
                  <a:cubicBezTo>
                    <a:pt x="2703" y="3206"/>
                    <a:pt x="2715" y="3206"/>
                    <a:pt x="2739" y="3206"/>
                  </a:cubicBezTo>
                  <a:cubicBezTo>
                    <a:pt x="2750" y="3206"/>
                    <a:pt x="2762" y="3206"/>
                    <a:pt x="2774" y="3194"/>
                  </a:cubicBezTo>
                  <a:cubicBezTo>
                    <a:pt x="2798" y="3182"/>
                    <a:pt x="2810" y="3159"/>
                    <a:pt x="2810" y="3123"/>
                  </a:cubicBezTo>
                  <a:cubicBezTo>
                    <a:pt x="2691" y="2016"/>
                    <a:pt x="2750" y="1027"/>
                    <a:pt x="2989" y="87"/>
                  </a:cubicBezTo>
                  <a:cubicBezTo>
                    <a:pt x="3001" y="51"/>
                    <a:pt x="2977" y="15"/>
                    <a:pt x="2941" y="3"/>
                  </a:cubicBezTo>
                  <a:cubicBezTo>
                    <a:pt x="2933" y="1"/>
                    <a:pt x="2924" y="0"/>
                    <a:pt x="291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flipH="1">
              <a:off x="9456556" y="3779100"/>
              <a:ext cx="273178" cy="354210"/>
            </a:xfrm>
            <a:custGeom>
              <a:avLst/>
              <a:gdLst/>
              <a:ahLst/>
              <a:cxnLst/>
              <a:rect l="l" t="t" r="r" b="b"/>
              <a:pathLst>
                <a:path w="4895" h="6347" extrusionOk="0">
                  <a:moveTo>
                    <a:pt x="4704" y="0"/>
                  </a:moveTo>
                  <a:cubicBezTo>
                    <a:pt x="4668" y="0"/>
                    <a:pt x="4632" y="24"/>
                    <a:pt x="4632" y="72"/>
                  </a:cubicBezTo>
                  <a:cubicBezTo>
                    <a:pt x="4466" y="2215"/>
                    <a:pt x="4489" y="4179"/>
                    <a:pt x="4716" y="6061"/>
                  </a:cubicBezTo>
                  <a:cubicBezTo>
                    <a:pt x="3454" y="4846"/>
                    <a:pt x="1751" y="4346"/>
                    <a:pt x="108" y="3989"/>
                  </a:cubicBezTo>
                  <a:cubicBezTo>
                    <a:pt x="100" y="3987"/>
                    <a:pt x="92" y="3986"/>
                    <a:pt x="85" y="3986"/>
                  </a:cubicBezTo>
                  <a:cubicBezTo>
                    <a:pt x="49" y="3986"/>
                    <a:pt x="23" y="4009"/>
                    <a:pt x="13" y="4048"/>
                  </a:cubicBezTo>
                  <a:cubicBezTo>
                    <a:pt x="1" y="4084"/>
                    <a:pt x="37" y="4120"/>
                    <a:pt x="72" y="4132"/>
                  </a:cubicBezTo>
                  <a:cubicBezTo>
                    <a:pt x="1763" y="4501"/>
                    <a:pt x="3501" y="5025"/>
                    <a:pt x="4751" y="6322"/>
                  </a:cubicBezTo>
                  <a:cubicBezTo>
                    <a:pt x="4775" y="6334"/>
                    <a:pt x="4787" y="6346"/>
                    <a:pt x="4811" y="6346"/>
                  </a:cubicBezTo>
                  <a:cubicBezTo>
                    <a:pt x="4823" y="6346"/>
                    <a:pt x="4835" y="6334"/>
                    <a:pt x="4847" y="6334"/>
                  </a:cubicBezTo>
                  <a:cubicBezTo>
                    <a:pt x="4870" y="6322"/>
                    <a:pt x="4894" y="6287"/>
                    <a:pt x="4882" y="6263"/>
                  </a:cubicBezTo>
                  <a:cubicBezTo>
                    <a:pt x="4644" y="4322"/>
                    <a:pt x="4609" y="2298"/>
                    <a:pt x="4775" y="84"/>
                  </a:cubicBezTo>
                  <a:cubicBezTo>
                    <a:pt x="4775" y="36"/>
                    <a:pt x="4751" y="0"/>
                    <a:pt x="470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flipH="1">
              <a:off x="9176848" y="4113954"/>
              <a:ext cx="420621" cy="455891"/>
            </a:xfrm>
            <a:custGeom>
              <a:avLst/>
              <a:gdLst/>
              <a:ahLst/>
              <a:cxnLst/>
              <a:rect l="l" t="t" r="r" b="b"/>
              <a:pathLst>
                <a:path w="7537" h="8169" extrusionOk="0">
                  <a:moveTo>
                    <a:pt x="7477" y="1"/>
                  </a:moveTo>
                  <a:cubicBezTo>
                    <a:pt x="7442" y="1"/>
                    <a:pt x="7394" y="25"/>
                    <a:pt x="7382" y="61"/>
                  </a:cubicBezTo>
                  <a:cubicBezTo>
                    <a:pt x="6870" y="2358"/>
                    <a:pt x="6632" y="4942"/>
                    <a:pt x="6668" y="7931"/>
                  </a:cubicBezTo>
                  <a:cubicBezTo>
                    <a:pt x="5084" y="6704"/>
                    <a:pt x="2989" y="5645"/>
                    <a:pt x="107" y="4609"/>
                  </a:cubicBezTo>
                  <a:cubicBezTo>
                    <a:pt x="101" y="4607"/>
                    <a:pt x="94" y="4606"/>
                    <a:pt x="87" y="4606"/>
                  </a:cubicBezTo>
                  <a:cubicBezTo>
                    <a:pt x="56" y="4606"/>
                    <a:pt x="22" y="4627"/>
                    <a:pt x="12" y="4656"/>
                  </a:cubicBezTo>
                  <a:cubicBezTo>
                    <a:pt x="0" y="4692"/>
                    <a:pt x="12" y="4740"/>
                    <a:pt x="60" y="4752"/>
                  </a:cubicBezTo>
                  <a:cubicBezTo>
                    <a:pt x="3001" y="5799"/>
                    <a:pt x="5108" y="6883"/>
                    <a:pt x="6691" y="8145"/>
                  </a:cubicBezTo>
                  <a:cubicBezTo>
                    <a:pt x="6703" y="8157"/>
                    <a:pt x="6727" y="8169"/>
                    <a:pt x="6739" y="8169"/>
                  </a:cubicBezTo>
                  <a:cubicBezTo>
                    <a:pt x="6751" y="8169"/>
                    <a:pt x="6763" y="8157"/>
                    <a:pt x="6775" y="8157"/>
                  </a:cubicBezTo>
                  <a:cubicBezTo>
                    <a:pt x="6799" y="8145"/>
                    <a:pt x="6811" y="8121"/>
                    <a:pt x="6811" y="8085"/>
                  </a:cubicBezTo>
                  <a:cubicBezTo>
                    <a:pt x="6775" y="5037"/>
                    <a:pt x="7001" y="2418"/>
                    <a:pt x="7537" y="96"/>
                  </a:cubicBezTo>
                  <a:cubicBezTo>
                    <a:pt x="7537" y="49"/>
                    <a:pt x="7513" y="13"/>
                    <a:pt x="7477"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flipH="1">
              <a:off x="8977502" y="4416159"/>
              <a:ext cx="439931" cy="463984"/>
            </a:xfrm>
            <a:custGeom>
              <a:avLst/>
              <a:gdLst/>
              <a:ahLst/>
              <a:cxnLst/>
              <a:rect l="l" t="t" r="r" b="b"/>
              <a:pathLst>
                <a:path w="7883" h="8314" extrusionOk="0">
                  <a:moveTo>
                    <a:pt x="7799" y="0"/>
                  </a:moveTo>
                  <a:cubicBezTo>
                    <a:pt x="7764" y="0"/>
                    <a:pt x="7738" y="22"/>
                    <a:pt x="7728" y="51"/>
                  </a:cubicBezTo>
                  <a:cubicBezTo>
                    <a:pt x="6978" y="2635"/>
                    <a:pt x="6585" y="5349"/>
                    <a:pt x="6573" y="8100"/>
                  </a:cubicBezTo>
                  <a:cubicBezTo>
                    <a:pt x="5013" y="7111"/>
                    <a:pt x="2525" y="6254"/>
                    <a:pt x="108" y="5444"/>
                  </a:cubicBezTo>
                  <a:cubicBezTo>
                    <a:pt x="102" y="5442"/>
                    <a:pt x="95" y="5441"/>
                    <a:pt x="88" y="5441"/>
                  </a:cubicBezTo>
                  <a:cubicBezTo>
                    <a:pt x="56" y="5441"/>
                    <a:pt x="22" y="5463"/>
                    <a:pt x="13" y="5492"/>
                  </a:cubicBezTo>
                  <a:cubicBezTo>
                    <a:pt x="1" y="5528"/>
                    <a:pt x="25" y="5575"/>
                    <a:pt x="60" y="5587"/>
                  </a:cubicBezTo>
                  <a:cubicBezTo>
                    <a:pt x="2537" y="6409"/>
                    <a:pt x="5073" y="7290"/>
                    <a:pt x="6609" y="8302"/>
                  </a:cubicBezTo>
                  <a:cubicBezTo>
                    <a:pt x="6621" y="8314"/>
                    <a:pt x="6633" y="8314"/>
                    <a:pt x="6644" y="8314"/>
                  </a:cubicBezTo>
                  <a:cubicBezTo>
                    <a:pt x="6656" y="8314"/>
                    <a:pt x="6668" y="8314"/>
                    <a:pt x="6680" y="8302"/>
                  </a:cubicBezTo>
                  <a:cubicBezTo>
                    <a:pt x="6704" y="8290"/>
                    <a:pt x="6716" y="8266"/>
                    <a:pt x="6716" y="8242"/>
                  </a:cubicBezTo>
                  <a:cubicBezTo>
                    <a:pt x="6728" y="5456"/>
                    <a:pt x="7109" y="2706"/>
                    <a:pt x="7871" y="99"/>
                  </a:cubicBezTo>
                  <a:cubicBezTo>
                    <a:pt x="7883" y="51"/>
                    <a:pt x="7859" y="15"/>
                    <a:pt x="7823" y="3"/>
                  </a:cubicBezTo>
                  <a:cubicBezTo>
                    <a:pt x="7815" y="1"/>
                    <a:pt x="7807" y="0"/>
                    <a:pt x="7799"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flipH="1">
              <a:off x="8513688" y="3407635"/>
              <a:ext cx="1146286" cy="2025980"/>
            </a:xfrm>
            <a:custGeom>
              <a:avLst/>
              <a:gdLst/>
              <a:ahLst/>
              <a:cxnLst/>
              <a:rect l="l" t="t" r="r" b="b"/>
              <a:pathLst>
                <a:path w="20540" h="36303" extrusionOk="0">
                  <a:moveTo>
                    <a:pt x="4335" y="1"/>
                  </a:moveTo>
                  <a:lnTo>
                    <a:pt x="4335" y="1"/>
                  </a:lnTo>
                  <a:cubicBezTo>
                    <a:pt x="1" y="8859"/>
                    <a:pt x="3882" y="20920"/>
                    <a:pt x="14824" y="36303"/>
                  </a:cubicBezTo>
                  <a:lnTo>
                    <a:pt x="20539" y="36303"/>
                  </a:lnTo>
                  <a:cubicBezTo>
                    <a:pt x="16229" y="21122"/>
                    <a:pt x="10907" y="8799"/>
                    <a:pt x="4335" y="1"/>
                  </a:cubicBezTo>
                  <a:close/>
                </a:path>
              </a:pathLst>
            </a:custGeom>
            <a:solidFill>
              <a:srgbClr val="75C4A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flipH="1">
              <a:off x="8509726" y="3403673"/>
              <a:ext cx="1147570" cy="2033960"/>
            </a:xfrm>
            <a:custGeom>
              <a:avLst/>
              <a:gdLst/>
              <a:ahLst/>
              <a:cxnLst/>
              <a:rect l="l" t="t" r="r" b="b"/>
              <a:pathLst>
                <a:path w="20563" h="36446" extrusionOk="0">
                  <a:moveTo>
                    <a:pt x="4299" y="215"/>
                  </a:moveTo>
                  <a:cubicBezTo>
                    <a:pt x="10561" y="8644"/>
                    <a:pt x="15979" y="20777"/>
                    <a:pt x="20384" y="36302"/>
                  </a:cubicBezTo>
                  <a:lnTo>
                    <a:pt x="14824" y="36302"/>
                  </a:lnTo>
                  <a:cubicBezTo>
                    <a:pt x="3644" y="20574"/>
                    <a:pt x="191" y="8763"/>
                    <a:pt x="4299" y="215"/>
                  </a:cubicBezTo>
                  <a:close/>
                  <a:moveTo>
                    <a:pt x="4275" y="0"/>
                  </a:moveTo>
                  <a:cubicBezTo>
                    <a:pt x="4251" y="0"/>
                    <a:pt x="4227" y="24"/>
                    <a:pt x="4215" y="48"/>
                  </a:cubicBezTo>
                  <a:cubicBezTo>
                    <a:pt x="1" y="8656"/>
                    <a:pt x="3441" y="20562"/>
                    <a:pt x="14717" y="36421"/>
                  </a:cubicBezTo>
                  <a:cubicBezTo>
                    <a:pt x="14741" y="36433"/>
                    <a:pt x="14752" y="36445"/>
                    <a:pt x="14776" y="36445"/>
                  </a:cubicBezTo>
                  <a:lnTo>
                    <a:pt x="20491" y="36445"/>
                  </a:lnTo>
                  <a:cubicBezTo>
                    <a:pt x="20515" y="36445"/>
                    <a:pt x="20527" y="36445"/>
                    <a:pt x="20551" y="36421"/>
                  </a:cubicBezTo>
                  <a:cubicBezTo>
                    <a:pt x="20563" y="36398"/>
                    <a:pt x="20563" y="36374"/>
                    <a:pt x="20563" y="36350"/>
                  </a:cubicBezTo>
                  <a:cubicBezTo>
                    <a:pt x="16122" y="20717"/>
                    <a:pt x="10657" y="8489"/>
                    <a:pt x="4346" y="36"/>
                  </a:cubicBezTo>
                  <a:cubicBezTo>
                    <a:pt x="4323" y="12"/>
                    <a:pt x="4299" y="0"/>
                    <a:pt x="4275"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flipH="1">
              <a:off x="8691098" y="3403505"/>
              <a:ext cx="731636" cy="2034128"/>
            </a:xfrm>
            <a:custGeom>
              <a:avLst/>
              <a:gdLst/>
              <a:ahLst/>
              <a:cxnLst/>
              <a:rect l="l" t="t" r="r" b="b"/>
              <a:pathLst>
                <a:path w="13110" h="36449" extrusionOk="0">
                  <a:moveTo>
                    <a:pt x="83" y="0"/>
                  </a:moveTo>
                  <a:cubicBezTo>
                    <a:pt x="76" y="0"/>
                    <a:pt x="68" y="1"/>
                    <a:pt x="60" y="3"/>
                  </a:cubicBezTo>
                  <a:cubicBezTo>
                    <a:pt x="24" y="15"/>
                    <a:pt x="0" y="51"/>
                    <a:pt x="12" y="98"/>
                  </a:cubicBezTo>
                  <a:cubicBezTo>
                    <a:pt x="2394" y="10802"/>
                    <a:pt x="6632" y="22673"/>
                    <a:pt x="12954" y="36412"/>
                  </a:cubicBezTo>
                  <a:cubicBezTo>
                    <a:pt x="12966" y="36436"/>
                    <a:pt x="12990" y="36448"/>
                    <a:pt x="13026" y="36448"/>
                  </a:cubicBezTo>
                  <a:lnTo>
                    <a:pt x="13062" y="36448"/>
                  </a:lnTo>
                  <a:cubicBezTo>
                    <a:pt x="13097" y="36424"/>
                    <a:pt x="13109" y="36389"/>
                    <a:pt x="13097" y="36353"/>
                  </a:cubicBezTo>
                  <a:cubicBezTo>
                    <a:pt x="6775" y="22625"/>
                    <a:pt x="2548" y="10755"/>
                    <a:pt x="155" y="63"/>
                  </a:cubicBezTo>
                  <a:cubicBezTo>
                    <a:pt x="145" y="23"/>
                    <a:pt x="119" y="0"/>
                    <a:pt x="83"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flipH="1">
              <a:off x="9281821" y="3593032"/>
              <a:ext cx="211343" cy="162846"/>
            </a:xfrm>
            <a:custGeom>
              <a:avLst/>
              <a:gdLst/>
              <a:ahLst/>
              <a:cxnLst/>
              <a:rect l="l" t="t" r="r" b="b"/>
              <a:pathLst>
                <a:path w="3787" h="2918" extrusionOk="0">
                  <a:moveTo>
                    <a:pt x="3699" y="0"/>
                  </a:moveTo>
                  <a:cubicBezTo>
                    <a:pt x="3674" y="0"/>
                    <a:pt x="3651" y="13"/>
                    <a:pt x="3644" y="36"/>
                  </a:cubicBezTo>
                  <a:cubicBezTo>
                    <a:pt x="3144" y="941"/>
                    <a:pt x="2882" y="1798"/>
                    <a:pt x="2822" y="2656"/>
                  </a:cubicBezTo>
                  <a:cubicBezTo>
                    <a:pt x="2036" y="1703"/>
                    <a:pt x="1132" y="870"/>
                    <a:pt x="131" y="155"/>
                  </a:cubicBezTo>
                  <a:cubicBezTo>
                    <a:pt x="118" y="146"/>
                    <a:pt x="102" y="142"/>
                    <a:pt x="87" y="142"/>
                  </a:cubicBezTo>
                  <a:cubicBezTo>
                    <a:pt x="63" y="142"/>
                    <a:pt x="39" y="152"/>
                    <a:pt x="24" y="167"/>
                  </a:cubicBezTo>
                  <a:cubicBezTo>
                    <a:pt x="0" y="203"/>
                    <a:pt x="12" y="251"/>
                    <a:pt x="48" y="274"/>
                  </a:cubicBezTo>
                  <a:cubicBezTo>
                    <a:pt x="1084" y="1013"/>
                    <a:pt x="2024" y="1894"/>
                    <a:pt x="2834" y="2894"/>
                  </a:cubicBezTo>
                  <a:cubicBezTo>
                    <a:pt x="2846" y="2918"/>
                    <a:pt x="2870" y="2918"/>
                    <a:pt x="2894" y="2918"/>
                  </a:cubicBezTo>
                  <a:lnTo>
                    <a:pt x="2917" y="2918"/>
                  </a:lnTo>
                  <a:cubicBezTo>
                    <a:pt x="2941" y="2906"/>
                    <a:pt x="2965" y="2882"/>
                    <a:pt x="2965" y="2846"/>
                  </a:cubicBezTo>
                  <a:cubicBezTo>
                    <a:pt x="2989" y="1965"/>
                    <a:pt x="3251" y="1060"/>
                    <a:pt x="3775" y="108"/>
                  </a:cubicBezTo>
                  <a:cubicBezTo>
                    <a:pt x="3787" y="72"/>
                    <a:pt x="3775" y="24"/>
                    <a:pt x="3739" y="12"/>
                  </a:cubicBezTo>
                  <a:cubicBezTo>
                    <a:pt x="3726" y="4"/>
                    <a:pt x="3712" y="0"/>
                    <a:pt x="3699"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flipH="1">
              <a:off x="9167528" y="3779044"/>
              <a:ext cx="352201" cy="198786"/>
            </a:xfrm>
            <a:custGeom>
              <a:avLst/>
              <a:gdLst/>
              <a:ahLst/>
              <a:cxnLst/>
              <a:rect l="l" t="t" r="r" b="b"/>
              <a:pathLst>
                <a:path w="6311" h="3562" extrusionOk="0">
                  <a:moveTo>
                    <a:pt x="6231" y="1"/>
                  </a:moveTo>
                  <a:cubicBezTo>
                    <a:pt x="6208" y="1"/>
                    <a:pt x="6183" y="14"/>
                    <a:pt x="6168" y="37"/>
                  </a:cubicBezTo>
                  <a:cubicBezTo>
                    <a:pt x="5275" y="1180"/>
                    <a:pt x="4596" y="2156"/>
                    <a:pt x="4465" y="3311"/>
                  </a:cubicBezTo>
                  <a:cubicBezTo>
                    <a:pt x="3393" y="2311"/>
                    <a:pt x="1738" y="1668"/>
                    <a:pt x="107" y="1097"/>
                  </a:cubicBezTo>
                  <a:cubicBezTo>
                    <a:pt x="99" y="1094"/>
                    <a:pt x="90" y="1092"/>
                    <a:pt x="82" y="1092"/>
                  </a:cubicBezTo>
                  <a:cubicBezTo>
                    <a:pt x="55" y="1092"/>
                    <a:pt x="30" y="1108"/>
                    <a:pt x="12" y="1144"/>
                  </a:cubicBezTo>
                  <a:cubicBezTo>
                    <a:pt x="0" y="1180"/>
                    <a:pt x="24" y="1228"/>
                    <a:pt x="60" y="1240"/>
                  </a:cubicBezTo>
                  <a:cubicBezTo>
                    <a:pt x="1727" y="1823"/>
                    <a:pt x="3441" y="2490"/>
                    <a:pt x="4477" y="3537"/>
                  </a:cubicBezTo>
                  <a:cubicBezTo>
                    <a:pt x="4489" y="3549"/>
                    <a:pt x="4513" y="3561"/>
                    <a:pt x="4525" y="3561"/>
                  </a:cubicBezTo>
                  <a:cubicBezTo>
                    <a:pt x="4536" y="3561"/>
                    <a:pt x="4548" y="3549"/>
                    <a:pt x="4560" y="3549"/>
                  </a:cubicBezTo>
                  <a:cubicBezTo>
                    <a:pt x="4584" y="3537"/>
                    <a:pt x="4608" y="3514"/>
                    <a:pt x="4608" y="3478"/>
                  </a:cubicBezTo>
                  <a:cubicBezTo>
                    <a:pt x="4679" y="2299"/>
                    <a:pt x="5370" y="1299"/>
                    <a:pt x="6275" y="120"/>
                  </a:cubicBezTo>
                  <a:cubicBezTo>
                    <a:pt x="6310" y="85"/>
                    <a:pt x="6299" y="49"/>
                    <a:pt x="6263" y="13"/>
                  </a:cubicBezTo>
                  <a:cubicBezTo>
                    <a:pt x="6254" y="5"/>
                    <a:pt x="6243" y="1"/>
                    <a:pt x="6231"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flipH="1">
              <a:off x="9029348" y="4037942"/>
              <a:ext cx="455836" cy="272787"/>
            </a:xfrm>
            <a:custGeom>
              <a:avLst/>
              <a:gdLst/>
              <a:ahLst/>
              <a:cxnLst/>
              <a:rect l="l" t="t" r="r" b="b"/>
              <a:pathLst>
                <a:path w="8168" h="4888" extrusionOk="0">
                  <a:moveTo>
                    <a:pt x="8080" y="1"/>
                  </a:moveTo>
                  <a:cubicBezTo>
                    <a:pt x="8059" y="1"/>
                    <a:pt x="8038" y="10"/>
                    <a:pt x="8025" y="29"/>
                  </a:cubicBezTo>
                  <a:cubicBezTo>
                    <a:pt x="6965" y="1351"/>
                    <a:pt x="6227" y="2923"/>
                    <a:pt x="5834" y="4673"/>
                  </a:cubicBezTo>
                  <a:cubicBezTo>
                    <a:pt x="4584" y="3625"/>
                    <a:pt x="2763" y="2744"/>
                    <a:pt x="107" y="1887"/>
                  </a:cubicBezTo>
                  <a:cubicBezTo>
                    <a:pt x="101" y="1885"/>
                    <a:pt x="94" y="1884"/>
                    <a:pt x="88" y="1884"/>
                  </a:cubicBezTo>
                  <a:cubicBezTo>
                    <a:pt x="56" y="1884"/>
                    <a:pt x="22" y="1905"/>
                    <a:pt x="12" y="1934"/>
                  </a:cubicBezTo>
                  <a:cubicBezTo>
                    <a:pt x="0" y="1970"/>
                    <a:pt x="24" y="2018"/>
                    <a:pt x="60" y="2030"/>
                  </a:cubicBezTo>
                  <a:cubicBezTo>
                    <a:pt x="2763" y="2899"/>
                    <a:pt x="4596" y="3804"/>
                    <a:pt x="5834" y="4875"/>
                  </a:cubicBezTo>
                  <a:cubicBezTo>
                    <a:pt x="5846" y="4887"/>
                    <a:pt x="5858" y="4887"/>
                    <a:pt x="5882" y="4887"/>
                  </a:cubicBezTo>
                  <a:lnTo>
                    <a:pt x="5906" y="4887"/>
                  </a:lnTo>
                  <a:cubicBezTo>
                    <a:pt x="5930" y="4875"/>
                    <a:pt x="5942" y="4852"/>
                    <a:pt x="5953" y="4828"/>
                  </a:cubicBezTo>
                  <a:cubicBezTo>
                    <a:pt x="6334" y="3042"/>
                    <a:pt x="7073" y="1458"/>
                    <a:pt x="8144" y="113"/>
                  </a:cubicBezTo>
                  <a:cubicBezTo>
                    <a:pt x="8168" y="89"/>
                    <a:pt x="8168" y="41"/>
                    <a:pt x="8132" y="18"/>
                  </a:cubicBezTo>
                  <a:cubicBezTo>
                    <a:pt x="8116" y="7"/>
                    <a:pt x="8098" y="1"/>
                    <a:pt x="8080"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flipH="1">
              <a:off x="8911035" y="4289752"/>
              <a:ext cx="487758" cy="270164"/>
            </a:xfrm>
            <a:custGeom>
              <a:avLst/>
              <a:gdLst/>
              <a:ahLst/>
              <a:cxnLst/>
              <a:rect l="l" t="t" r="r" b="b"/>
              <a:pathLst>
                <a:path w="8740" h="4841" extrusionOk="0">
                  <a:moveTo>
                    <a:pt x="8654" y="0"/>
                  </a:moveTo>
                  <a:cubicBezTo>
                    <a:pt x="8635" y="0"/>
                    <a:pt x="8614" y="6"/>
                    <a:pt x="8596" y="18"/>
                  </a:cubicBezTo>
                  <a:cubicBezTo>
                    <a:pt x="7358" y="1352"/>
                    <a:pt x="6227" y="3316"/>
                    <a:pt x="5906" y="4638"/>
                  </a:cubicBezTo>
                  <a:cubicBezTo>
                    <a:pt x="4382" y="3542"/>
                    <a:pt x="2215" y="2971"/>
                    <a:pt x="95" y="2518"/>
                  </a:cubicBezTo>
                  <a:cubicBezTo>
                    <a:pt x="89" y="2516"/>
                    <a:pt x="83" y="2515"/>
                    <a:pt x="76" y="2515"/>
                  </a:cubicBezTo>
                  <a:cubicBezTo>
                    <a:pt x="45" y="2515"/>
                    <a:pt x="12" y="2538"/>
                    <a:pt x="12" y="2578"/>
                  </a:cubicBezTo>
                  <a:cubicBezTo>
                    <a:pt x="0" y="2614"/>
                    <a:pt x="24" y="2661"/>
                    <a:pt x="60" y="2661"/>
                  </a:cubicBezTo>
                  <a:cubicBezTo>
                    <a:pt x="2215" y="3126"/>
                    <a:pt x="4405" y="3697"/>
                    <a:pt x="5918" y="4828"/>
                  </a:cubicBezTo>
                  <a:cubicBezTo>
                    <a:pt x="5929" y="4828"/>
                    <a:pt x="5941" y="4840"/>
                    <a:pt x="5965" y="4840"/>
                  </a:cubicBezTo>
                  <a:cubicBezTo>
                    <a:pt x="5965" y="4840"/>
                    <a:pt x="5977" y="4840"/>
                    <a:pt x="5989" y="4828"/>
                  </a:cubicBezTo>
                  <a:cubicBezTo>
                    <a:pt x="6013" y="4828"/>
                    <a:pt x="6025" y="4804"/>
                    <a:pt x="6037" y="4781"/>
                  </a:cubicBezTo>
                  <a:cubicBezTo>
                    <a:pt x="6299" y="3483"/>
                    <a:pt x="7453" y="1483"/>
                    <a:pt x="8704" y="125"/>
                  </a:cubicBezTo>
                  <a:cubicBezTo>
                    <a:pt x="8739" y="89"/>
                    <a:pt x="8739" y="42"/>
                    <a:pt x="8704" y="18"/>
                  </a:cubicBezTo>
                  <a:cubicBezTo>
                    <a:pt x="8692" y="6"/>
                    <a:pt x="8674" y="0"/>
                    <a:pt x="865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flipH="1">
              <a:off x="8394756" y="3193663"/>
              <a:ext cx="512369" cy="2239946"/>
            </a:xfrm>
            <a:custGeom>
              <a:avLst/>
              <a:gdLst/>
              <a:ahLst/>
              <a:cxnLst/>
              <a:rect l="l" t="t" r="r" b="b"/>
              <a:pathLst>
                <a:path w="9181" h="40137" extrusionOk="0">
                  <a:moveTo>
                    <a:pt x="3073" y="1"/>
                  </a:moveTo>
                  <a:cubicBezTo>
                    <a:pt x="453" y="10895"/>
                    <a:pt x="1" y="25909"/>
                    <a:pt x="4966" y="40137"/>
                  </a:cubicBezTo>
                  <a:lnTo>
                    <a:pt x="9180" y="40137"/>
                  </a:lnTo>
                  <a:cubicBezTo>
                    <a:pt x="8788" y="24075"/>
                    <a:pt x="8502" y="8692"/>
                    <a:pt x="3073" y="1"/>
                  </a:cubicBezTo>
                  <a:close/>
                </a:path>
              </a:pathLst>
            </a:custGeom>
            <a:solidFill>
              <a:srgbClr val="75C4A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flipH="1">
              <a:off x="8390794" y="3189701"/>
              <a:ext cx="575431" cy="2247926"/>
            </a:xfrm>
            <a:custGeom>
              <a:avLst/>
              <a:gdLst/>
              <a:ahLst/>
              <a:cxnLst/>
              <a:rect l="l" t="t" r="r" b="b"/>
              <a:pathLst>
                <a:path w="10311" h="40280" extrusionOk="0">
                  <a:moveTo>
                    <a:pt x="4167" y="262"/>
                  </a:moveTo>
                  <a:lnTo>
                    <a:pt x="4167" y="262"/>
                  </a:lnTo>
                  <a:cubicBezTo>
                    <a:pt x="9418" y="8847"/>
                    <a:pt x="9763" y="23753"/>
                    <a:pt x="10144" y="39529"/>
                  </a:cubicBezTo>
                  <a:lnTo>
                    <a:pt x="10156" y="40136"/>
                  </a:lnTo>
                  <a:lnTo>
                    <a:pt x="6084" y="40136"/>
                  </a:lnTo>
                  <a:cubicBezTo>
                    <a:pt x="0" y="22670"/>
                    <a:pt x="2667" y="6561"/>
                    <a:pt x="4167" y="262"/>
                  </a:cubicBezTo>
                  <a:close/>
                  <a:moveTo>
                    <a:pt x="4120" y="0"/>
                  </a:moveTo>
                  <a:cubicBezTo>
                    <a:pt x="4096" y="12"/>
                    <a:pt x="4072" y="24"/>
                    <a:pt x="4060" y="60"/>
                  </a:cubicBezTo>
                  <a:cubicBezTo>
                    <a:pt x="2655" y="5930"/>
                    <a:pt x="1988" y="12442"/>
                    <a:pt x="2167" y="18896"/>
                  </a:cubicBezTo>
                  <a:cubicBezTo>
                    <a:pt x="2358" y="26397"/>
                    <a:pt x="3631" y="33588"/>
                    <a:pt x="5953" y="40232"/>
                  </a:cubicBezTo>
                  <a:cubicBezTo>
                    <a:pt x="5965" y="40267"/>
                    <a:pt x="6001" y="40279"/>
                    <a:pt x="6025" y="40279"/>
                  </a:cubicBezTo>
                  <a:lnTo>
                    <a:pt x="10239" y="40279"/>
                  </a:lnTo>
                  <a:cubicBezTo>
                    <a:pt x="10251" y="40279"/>
                    <a:pt x="10275" y="40279"/>
                    <a:pt x="10287" y="40267"/>
                  </a:cubicBezTo>
                  <a:cubicBezTo>
                    <a:pt x="10299" y="40243"/>
                    <a:pt x="10311" y="40232"/>
                    <a:pt x="10311" y="40208"/>
                  </a:cubicBezTo>
                  <a:lnTo>
                    <a:pt x="10299" y="39517"/>
                  </a:lnTo>
                  <a:cubicBezTo>
                    <a:pt x="9918" y="23634"/>
                    <a:pt x="9561" y="8621"/>
                    <a:pt x="4191" y="36"/>
                  </a:cubicBezTo>
                  <a:cubicBezTo>
                    <a:pt x="4179" y="12"/>
                    <a:pt x="4155" y="0"/>
                    <a:pt x="4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flipH="1">
              <a:off x="8509719" y="3189701"/>
              <a:ext cx="230597" cy="2247926"/>
            </a:xfrm>
            <a:custGeom>
              <a:avLst/>
              <a:gdLst/>
              <a:ahLst/>
              <a:cxnLst/>
              <a:rect l="l" t="t" r="r" b="b"/>
              <a:pathLst>
                <a:path w="4132" h="40280" extrusionOk="0">
                  <a:moveTo>
                    <a:pt x="72" y="0"/>
                  </a:moveTo>
                  <a:cubicBezTo>
                    <a:pt x="36" y="0"/>
                    <a:pt x="0" y="36"/>
                    <a:pt x="12" y="84"/>
                  </a:cubicBezTo>
                  <a:cubicBezTo>
                    <a:pt x="1262" y="16788"/>
                    <a:pt x="3096" y="32612"/>
                    <a:pt x="3977" y="40220"/>
                  </a:cubicBezTo>
                  <a:cubicBezTo>
                    <a:pt x="3989" y="40255"/>
                    <a:pt x="4025" y="40279"/>
                    <a:pt x="4060" y="40279"/>
                  </a:cubicBezTo>
                  <a:cubicBezTo>
                    <a:pt x="4108" y="40279"/>
                    <a:pt x="4132" y="40243"/>
                    <a:pt x="4132" y="40196"/>
                  </a:cubicBezTo>
                  <a:cubicBezTo>
                    <a:pt x="3251" y="32588"/>
                    <a:pt x="1417" y="16764"/>
                    <a:pt x="155" y="72"/>
                  </a:cubicBezTo>
                  <a:cubicBezTo>
                    <a:pt x="155" y="24"/>
                    <a:pt x="119" y="0"/>
                    <a:pt x="7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flipH="1">
              <a:off x="8665198" y="3309411"/>
              <a:ext cx="106369" cy="122888"/>
            </a:xfrm>
            <a:custGeom>
              <a:avLst/>
              <a:gdLst/>
              <a:ahLst/>
              <a:cxnLst/>
              <a:rect l="l" t="t" r="r" b="b"/>
              <a:pathLst>
                <a:path w="1906" h="2202" extrusionOk="0">
                  <a:moveTo>
                    <a:pt x="1826" y="1"/>
                  </a:moveTo>
                  <a:cubicBezTo>
                    <a:pt x="1798" y="1"/>
                    <a:pt x="1768" y="20"/>
                    <a:pt x="1751" y="46"/>
                  </a:cubicBezTo>
                  <a:cubicBezTo>
                    <a:pt x="1394" y="701"/>
                    <a:pt x="1132" y="1308"/>
                    <a:pt x="965" y="1892"/>
                  </a:cubicBezTo>
                  <a:cubicBezTo>
                    <a:pt x="739" y="1308"/>
                    <a:pt x="453" y="832"/>
                    <a:pt x="132" y="451"/>
                  </a:cubicBezTo>
                  <a:cubicBezTo>
                    <a:pt x="120" y="439"/>
                    <a:pt x="102" y="433"/>
                    <a:pt x="84" y="433"/>
                  </a:cubicBezTo>
                  <a:cubicBezTo>
                    <a:pt x="66" y="433"/>
                    <a:pt x="48" y="439"/>
                    <a:pt x="36" y="451"/>
                  </a:cubicBezTo>
                  <a:cubicBezTo>
                    <a:pt x="1" y="475"/>
                    <a:pt x="1" y="522"/>
                    <a:pt x="24" y="558"/>
                  </a:cubicBezTo>
                  <a:cubicBezTo>
                    <a:pt x="370" y="963"/>
                    <a:pt x="667" y="1499"/>
                    <a:pt x="905" y="2154"/>
                  </a:cubicBezTo>
                  <a:cubicBezTo>
                    <a:pt x="917" y="2177"/>
                    <a:pt x="941" y="2201"/>
                    <a:pt x="977" y="2201"/>
                  </a:cubicBezTo>
                  <a:cubicBezTo>
                    <a:pt x="1013" y="2201"/>
                    <a:pt x="1036" y="2177"/>
                    <a:pt x="1048" y="2142"/>
                  </a:cubicBezTo>
                  <a:cubicBezTo>
                    <a:pt x="1215" y="1511"/>
                    <a:pt x="1489" y="844"/>
                    <a:pt x="1882" y="118"/>
                  </a:cubicBezTo>
                  <a:cubicBezTo>
                    <a:pt x="1906" y="82"/>
                    <a:pt x="1894" y="34"/>
                    <a:pt x="1858" y="10"/>
                  </a:cubicBezTo>
                  <a:cubicBezTo>
                    <a:pt x="1848" y="4"/>
                    <a:pt x="1837" y="1"/>
                    <a:pt x="1826"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flipH="1">
              <a:off x="8599402" y="3468355"/>
              <a:ext cx="204032" cy="203809"/>
            </a:xfrm>
            <a:custGeom>
              <a:avLst/>
              <a:gdLst/>
              <a:ahLst/>
              <a:cxnLst/>
              <a:rect l="l" t="t" r="r" b="b"/>
              <a:pathLst>
                <a:path w="3656" h="3652" extrusionOk="0">
                  <a:moveTo>
                    <a:pt x="3565" y="1"/>
                  </a:moveTo>
                  <a:cubicBezTo>
                    <a:pt x="3540" y="1"/>
                    <a:pt x="3516" y="9"/>
                    <a:pt x="3501" y="32"/>
                  </a:cubicBezTo>
                  <a:cubicBezTo>
                    <a:pt x="2977" y="865"/>
                    <a:pt x="2441" y="1973"/>
                    <a:pt x="1893" y="3413"/>
                  </a:cubicBezTo>
                  <a:cubicBezTo>
                    <a:pt x="1393" y="2556"/>
                    <a:pt x="810" y="1746"/>
                    <a:pt x="131" y="949"/>
                  </a:cubicBezTo>
                  <a:cubicBezTo>
                    <a:pt x="118" y="929"/>
                    <a:pt x="98" y="920"/>
                    <a:pt x="78" y="920"/>
                  </a:cubicBezTo>
                  <a:cubicBezTo>
                    <a:pt x="62" y="920"/>
                    <a:pt x="47" y="926"/>
                    <a:pt x="36" y="937"/>
                  </a:cubicBezTo>
                  <a:cubicBezTo>
                    <a:pt x="0" y="961"/>
                    <a:pt x="0" y="1008"/>
                    <a:pt x="24" y="1044"/>
                  </a:cubicBezTo>
                  <a:cubicBezTo>
                    <a:pt x="726" y="1877"/>
                    <a:pt x="1322" y="2723"/>
                    <a:pt x="1846" y="3616"/>
                  </a:cubicBezTo>
                  <a:cubicBezTo>
                    <a:pt x="1857" y="3639"/>
                    <a:pt x="1881" y="3651"/>
                    <a:pt x="1905" y="3651"/>
                  </a:cubicBezTo>
                  <a:lnTo>
                    <a:pt x="1917" y="3651"/>
                  </a:lnTo>
                  <a:cubicBezTo>
                    <a:pt x="1941" y="3651"/>
                    <a:pt x="1965" y="3639"/>
                    <a:pt x="1977" y="3604"/>
                  </a:cubicBezTo>
                  <a:cubicBezTo>
                    <a:pt x="2548" y="2115"/>
                    <a:pt x="3084" y="972"/>
                    <a:pt x="3632" y="115"/>
                  </a:cubicBezTo>
                  <a:cubicBezTo>
                    <a:pt x="3655" y="79"/>
                    <a:pt x="3643" y="32"/>
                    <a:pt x="3608" y="8"/>
                  </a:cubicBezTo>
                  <a:cubicBezTo>
                    <a:pt x="3595" y="4"/>
                    <a:pt x="3580" y="1"/>
                    <a:pt x="3565"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flipH="1">
              <a:off x="8536953" y="3681155"/>
              <a:ext cx="291092" cy="236177"/>
            </a:xfrm>
            <a:custGeom>
              <a:avLst/>
              <a:gdLst/>
              <a:ahLst/>
              <a:cxnLst/>
              <a:rect l="l" t="t" r="r" b="b"/>
              <a:pathLst>
                <a:path w="5216" h="4232" extrusionOk="0">
                  <a:moveTo>
                    <a:pt x="5138" y="0"/>
                  </a:moveTo>
                  <a:cubicBezTo>
                    <a:pt x="5118" y="0"/>
                    <a:pt x="5098" y="9"/>
                    <a:pt x="5085" y="29"/>
                  </a:cubicBezTo>
                  <a:cubicBezTo>
                    <a:pt x="4287" y="981"/>
                    <a:pt x="3525" y="2267"/>
                    <a:pt x="2739" y="3970"/>
                  </a:cubicBezTo>
                  <a:cubicBezTo>
                    <a:pt x="2215" y="2791"/>
                    <a:pt x="1132" y="1672"/>
                    <a:pt x="132" y="731"/>
                  </a:cubicBezTo>
                  <a:cubicBezTo>
                    <a:pt x="120" y="719"/>
                    <a:pt x="102" y="713"/>
                    <a:pt x="82" y="713"/>
                  </a:cubicBezTo>
                  <a:cubicBezTo>
                    <a:pt x="63" y="713"/>
                    <a:pt x="42" y="719"/>
                    <a:pt x="24" y="731"/>
                  </a:cubicBezTo>
                  <a:cubicBezTo>
                    <a:pt x="1" y="767"/>
                    <a:pt x="1" y="815"/>
                    <a:pt x="36" y="838"/>
                  </a:cubicBezTo>
                  <a:cubicBezTo>
                    <a:pt x="1060" y="1815"/>
                    <a:pt x="2179" y="2970"/>
                    <a:pt x="2668" y="4184"/>
                  </a:cubicBezTo>
                  <a:cubicBezTo>
                    <a:pt x="2679" y="4208"/>
                    <a:pt x="2715" y="4232"/>
                    <a:pt x="2739" y="4232"/>
                  </a:cubicBezTo>
                  <a:cubicBezTo>
                    <a:pt x="2775" y="4232"/>
                    <a:pt x="2799" y="4220"/>
                    <a:pt x="2810" y="4184"/>
                  </a:cubicBezTo>
                  <a:cubicBezTo>
                    <a:pt x="3608" y="2422"/>
                    <a:pt x="4382" y="1089"/>
                    <a:pt x="5192" y="124"/>
                  </a:cubicBezTo>
                  <a:cubicBezTo>
                    <a:pt x="5216" y="88"/>
                    <a:pt x="5216" y="41"/>
                    <a:pt x="5180" y="17"/>
                  </a:cubicBezTo>
                  <a:cubicBezTo>
                    <a:pt x="5169" y="6"/>
                    <a:pt x="5154" y="0"/>
                    <a:pt x="5138"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flipH="1">
              <a:off x="8483155" y="3949038"/>
              <a:ext cx="361521" cy="214803"/>
            </a:xfrm>
            <a:custGeom>
              <a:avLst/>
              <a:gdLst/>
              <a:ahLst/>
              <a:cxnLst/>
              <a:rect l="l" t="t" r="r" b="b"/>
              <a:pathLst>
                <a:path w="6478" h="3849" extrusionOk="0">
                  <a:moveTo>
                    <a:pt x="6393" y="0"/>
                  </a:moveTo>
                  <a:cubicBezTo>
                    <a:pt x="6374" y="0"/>
                    <a:pt x="6353" y="9"/>
                    <a:pt x="6335" y="27"/>
                  </a:cubicBezTo>
                  <a:cubicBezTo>
                    <a:pt x="5097" y="1349"/>
                    <a:pt x="4180" y="2504"/>
                    <a:pt x="3454" y="3647"/>
                  </a:cubicBezTo>
                  <a:cubicBezTo>
                    <a:pt x="2561" y="2480"/>
                    <a:pt x="1215" y="1361"/>
                    <a:pt x="132" y="503"/>
                  </a:cubicBezTo>
                  <a:cubicBezTo>
                    <a:pt x="116" y="493"/>
                    <a:pt x="97" y="487"/>
                    <a:pt x="80" y="487"/>
                  </a:cubicBezTo>
                  <a:cubicBezTo>
                    <a:pt x="58" y="487"/>
                    <a:pt x="38" y="496"/>
                    <a:pt x="25" y="515"/>
                  </a:cubicBezTo>
                  <a:cubicBezTo>
                    <a:pt x="1" y="551"/>
                    <a:pt x="1" y="587"/>
                    <a:pt x="37" y="622"/>
                  </a:cubicBezTo>
                  <a:cubicBezTo>
                    <a:pt x="1144" y="1492"/>
                    <a:pt x="2525" y="2635"/>
                    <a:pt x="3394" y="3825"/>
                  </a:cubicBezTo>
                  <a:cubicBezTo>
                    <a:pt x="3418" y="3837"/>
                    <a:pt x="3430" y="3849"/>
                    <a:pt x="3454" y="3849"/>
                  </a:cubicBezTo>
                  <a:lnTo>
                    <a:pt x="3466" y="3849"/>
                  </a:lnTo>
                  <a:cubicBezTo>
                    <a:pt x="3489" y="3849"/>
                    <a:pt x="3513" y="3837"/>
                    <a:pt x="3525" y="3813"/>
                  </a:cubicBezTo>
                  <a:cubicBezTo>
                    <a:pt x="4251" y="2646"/>
                    <a:pt x="5180" y="1480"/>
                    <a:pt x="6454" y="122"/>
                  </a:cubicBezTo>
                  <a:cubicBezTo>
                    <a:pt x="6478" y="99"/>
                    <a:pt x="6478" y="51"/>
                    <a:pt x="6442" y="27"/>
                  </a:cubicBezTo>
                  <a:cubicBezTo>
                    <a:pt x="6430" y="9"/>
                    <a:pt x="6412" y="0"/>
                    <a:pt x="6393"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flipH="1">
              <a:off x="8445262" y="4247951"/>
              <a:ext cx="400698" cy="191699"/>
            </a:xfrm>
            <a:custGeom>
              <a:avLst/>
              <a:gdLst/>
              <a:ahLst/>
              <a:cxnLst/>
              <a:rect l="l" t="t" r="r" b="b"/>
              <a:pathLst>
                <a:path w="7180" h="3435" extrusionOk="0">
                  <a:moveTo>
                    <a:pt x="77" y="0"/>
                  </a:moveTo>
                  <a:cubicBezTo>
                    <a:pt x="57" y="0"/>
                    <a:pt x="37" y="9"/>
                    <a:pt x="24" y="29"/>
                  </a:cubicBezTo>
                  <a:cubicBezTo>
                    <a:pt x="0" y="65"/>
                    <a:pt x="12" y="112"/>
                    <a:pt x="48" y="136"/>
                  </a:cubicBezTo>
                  <a:cubicBezTo>
                    <a:pt x="1667" y="1219"/>
                    <a:pt x="3191" y="2279"/>
                    <a:pt x="3905" y="3398"/>
                  </a:cubicBezTo>
                  <a:cubicBezTo>
                    <a:pt x="3917" y="3410"/>
                    <a:pt x="3941" y="3434"/>
                    <a:pt x="3965" y="3434"/>
                  </a:cubicBezTo>
                  <a:cubicBezTo>
                    <a:pt x="3989" y="3434"/>
                    <a:pt x="4013" y="3422"/>
                    <a:pt x="4024" y="3398"/>
                  </a:cubicBezTo>
                  <a:cubicBezTo>
                    <a:pt x="4632" y="2493"/>
                    <a:pt x="5846" y="1339"/>
                    <a:pt x="7144" y="124"/>
                  </a:cubicBezTo>
                  <a:cubicBezTo>
                    <a:pt x="7180" y="100"/>
                    <a:pt x="7180" y="53"/>
                    <a:pt x="7156" y="29"/>
                  </a:cubicBezTo>
                  <a:cubicBezTo>
                    <a:pt x="7136" y="9"/>
                    <a:pt x="7113" y="0"/>
                    <a:pt x="7092" y="0"/>
                  </a:cubicBezTo>
                  <a:cubicBezTo>
                    <a:pt x="7075" y="0"/>
                    <a:pt x="7059" y="6"/>
                    <a:pt x="7049" y="17"/>
                  </a:cubicBezTo>
                  <a:cubicBezTo>
                    <a:pt x="5787" y="1196"/>
                    <a:pt x="4596" y="2327"/>
                    <a:pt x="3965" y="3220"/>
                  </a:cubicBezTo>
                  <a:cubicBezTo>
                    <a:pt x="3215" y="2112"/>
                    <a:pt x="1715" y="1077"/>
                    <a:pt x="119" y="17"/>
                  </a:cubicBezTo>
                  <a:cubicBezTo>
                    <a:pt x="108" y="6"/>
                    <a:pt x="93" y="0"/>
                    <a:pt x="7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flipH="1">
              <a:off x="7911015" y="3537223"/>
              <a:ext cx="729627" cy="1896395"/>
            </a:xfrm>
            <a:custGeom>
              <a:avLst/>
              <a:gdLst/>
              <a:ahLst/>
              <a:cxnLst/>
              <a:rect l="l" t="t" r="r" b="b"/>
              <a:pathLst>
                <a:path w="13074" h="33981" extrusionOk="0">
                  <a:moveTo>
                    <a:pt x="11252" y="0"/>
                  </a:moveTo>
                  <a:lnTo>
                    <a:pt x="11252" y="0"/>
                  </a:lnTo>
                  <a:cubicBezTo>
                    <a:pt x="4227" y="7597"/>
                    <a:pt x="786" y="19288"/>
                    <a:pt x="0" y="33981"/>
                  </a:cubicBezTo>
                  <a:lnTo>
                    <a:pt x="5477" y="33981"/>
                  </a:lnTo>
                  <a:cubicBezTo>
                    <a:pt x="12930" y="19265"/>
                    <a:pt x="13073" y="8513"/>
                    <a:pt x="11252" y="0"/>
                  </a:cubicBezTo>
                  <a:close/>
                </a:path>
              </a:pathLst>
            </a:custGeom>
            <a:solidFill>
              <a:srgbClr val="75C4A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flipH="1">
              <a:off x="7879149" y="3532982"/>
              <a:ext cx="765511" cy="1904654"/>
            </a:xfrm>
            <a:custGeom>
              <a:avLst/>
              <a:gdLst/>
              <a:ahLst/>
              <a:cxnLst/>
              <a:rect l="l" t="t" r="r" b="b"/>
              <a:pathLst>
                <a:path w="13717" h="34129" extrusionOk="0">
                  <a:moveTo>
                    <a:pt x="11288" y="231"/>
                  </a:moveTo>
                  <a:lnTo>
                    <a:pt x="11288" y="231"/>
                  </a:lnTo>
                  <a:cubicBezTo>
                    <a:pt x="13550" y="10982"/>
                    <a:pt x="11705" y="21710"/>
                    <a:pt x="5501" y="33985"/>
                  </a:cubicBezTo>
                  <a:lnTo>
                    <a:pt x="155" y="33985"/>
                  </a:lnTo>
                  <a:cubicBezTo>
                    <a:pt x="989" y="18531"/>
                    <a:pt x="4632" y="7482"/>
                    <a:pt x="11288" y="231"/>
                  </a:cubicBezTo>
                  <a:close/>
                  <a:moveTo>
                    <a:pt x="11324" y="0"/>
                  </a:moveTo>
                  <a:cubicBezTo>
                    <a:pt x="11305" y="0"/>
                    <a:pt x="11284" y="8"/>
                    <a:pt x="11276" y="17"/>
                  </a:cubicBezTo>
                  <a:cubicBezTo>
                    <a:pt x="7847" y="3720"/>
                    <a:pt x="5156" y="8554"/>
                    <a:pt x="3287" y="14388"/>
                  </a:cubicBezTo>
                  <a:cubicBezTo>
                    <a:pt x="1513" y="19912"/>
                    <a:pt x="406" y="26532"/>
                    <a:pt x="1" y="34057"/>
                  </a:cubicBezTo>
                  <a:cubicBezTo>
                    <a:pt x="1" y="34069"/>
                    <a:pt x="1" y="34092"/>
                    <a:pt x="25" y="34104"/>
                  </a:cubicBezTo>
                  <a:cubicBezTo>
                    <a:pt x="36" y="34128"/>
                    <a:pt x="48" y="34128"/>
                    <a:pt x="72" y="34128"/>
                  </a:cubicBezTo>
                  <a:lnTo>
                    <a:pt x="5549" y="34128"/>
                  </a:lnTo>
                  <a:cubicBezTo>
                    <a:pt x="5573" y="34128"/>
                    <a:pt x="5597" y="34116"/>
                    <a:pt x="5609" y="34092"/>
                  </a:cubicBezTo>
                  <a:cubicBezTo>
                    <a:pt x="11883" y="21710"/>
                    <a:pt x="13717" y="10899"/>
                    <a:pt x="11395" y="53"/>
                  </a:cubicBezTo>
                  <a:cubicBezTo>
                    <a:pt x="11395" y="29"/>
                    <a:pt x="11371" y="5"/>
                    <a:pt x="11347" y="5"/>
                  </a:cubicBezTo>
                  <a:cubicBezTo>
                    <a:pt x="11340" y="1"/>
                    <a:pt x="11332" y="0"/>
                    <a:pt x="1132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flipH="1">
              <a:off x="8008063" y="3533038"/>
              <a:ext cx="497691" cy="1904598"/>
            </a:xfrm>
            <a:custGeom>
              <a:avLst/>
              <a:gdLst/>
              <a:ahLst/>
              <a:cxnLst/>
              <a:rect l="l" t="t" r="r" b="b"/>
              <a:pathLst>
                <a:path w="8918" h="34128" extrusionOk="0">
                  <a:moveTo>
                    <a:pt x="8839" y="1"/>
                  </a:moveTo>
                  <a:cubicBezTo>
                    <a:pt x="8807" y="1"/>
                    <a:pt x="8773" y="22"/>
                    <a:pt x="8763" y="52"/>
                  </a:cubicBezTo>
                  <a:cubicBezTo>
                    <a:pt x="5120" y="10755"/>
                    <a:pt x="2179" y="22185"/>
                    <a:pt x="12" y="34044"/>
                  </a:cubicBezTo>
                  <a:cubicBezTo>
                    <a:pt x="0" y="34080"/>
                    <a:pt x="36" y="34127"/>
                    <a:pt x="72" y="34127"/>
                  </a:cubicBezTo>
                  <a:lnTo>
                    <a:pt x="83" y="34127"/>
                  </a:lnTo>
                  <a:cubicBezTo>
                    <a:pt x="119" y="34127"/>
                    <a:pt x="155" y="34103"/>
                    <a:pt x="155" y="34068"/>
                  </a:cubicBezTo>
                  <a:cubicBezTo>
                    <a:pt x="2322" y="22221"/>
                    <a:pt x="5263" y="10791"/>
                    <a:pt x="8906" y="99"/>
                  </a:cubicBezTo>
                  <a:cubicBezTo>
                    <a:pt x="8918" y="63"/>
                    <a:pt x="8894" y="16"/>
                    <a:pt x="8858" y="4"/>
                  </a:cubicBezTo>
                  <a:cubicBezTo>
                    <a:pt x="8852" y="2"/>
                    <a:pt x="8845" y="1"/>
                    <a:pt x="8839"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flipH="1">
              <a:off x="7967489" y="3734341"/>
              <a:ext cx="209390" cy="179030"/>
            </a:xfrm>
            <a:custGeom>
              <a:avLst/>
              <a:gdLst/>
              <a:ahLst/>
              <a:cxnLst/>
              <a:rect l="l" t="t" r="r" b="b"/>
              <a:pathLst>
                <a:path w="3752" h="3208" extrusionOk="0">
                  <a:moveTo>
                    <a:pt x="82" y="0"/>
                  </a:moveTo>
                  <a:cubicBezTo>
                    <a:pt x="71" y="0"/>
                    <a:pt x="60" y="2"/>
                    <a:pt x="48" y="5"/>
                  </a:cubicBezTo>
                  <a:cubicBezTo>
                    <a:pt x="13" y="16"/>
                    <a:pt x="1" y="52"/>
                    <a:pt x="13" y="100"/>
                  </a:cubicBezTo>
                  <a:cubicBezTo>
                    <a:pt x="417" y="1231"/>
                    <a:pt x="656" y="2219"/>
                    <a:pt x="715" y="3136"/>
                  </a:cubicBezTo>
                  <a:cubicBezTo>
                    <a:pt x="715" y="3172"/>
                    <a:pt x="739" y="3195"/>
                    <a:pt x="763" y="3207"/>
                  </a:cubicBezTo>
                  <a:lnTo>
                    <a:pt x="787" y="3207"/>
                  </a:lnTo>
                  <a:cubicBezTo>
                    <a:pt x="810" y="3207"/>
                    <a:pt x="822" y="3207"/>
                    <a:pt x="846" y="3195"/>
                  </a:cubicBezTo>
                  <a:cubicBezTo>
                    <a:pt x="1751" y="2338"/>
                    <a:pt x="2692" y="1624"/>
                    <a:pt x="3704" y="1005"/>
                  </a:cubicBezTo>
                  <a:cubicBezTo>
                    <a:pt x="3739" y="981"/>
                    <a:pt x="3751" y="933"/>
                    <a:pt x="3727" y="898"/>
                  </a:cubicBezTo>
                  <a:cubicBezTo>
                    <a:pt x="3720" y="874"/>
                    <a:pt x="3697" y="861"/>
                    <a:pt x="3672" y="861"/>
                  </a:cubicBezTo>
                  <a:cubicBezTo>
                    <a:pt x="3659" y="861"/>
                    <a:pt x="3645" y="865"/>
                    <a:pt x="3632" y="874"/>
                  </a:cubicBezTo>
                  <a:cubicBezTo>
                    <a:pt x="2644" y="1469"/>
                    <a:pt x="1739" y="2160"/>
                    <a:pt x="858" y="2981"/>
                  </a:cubicBezTo>
                  <a:cubicBezTo>
                    <a:pt x="775" y="2088"/>
                    <a:pt x="536" y="1124"/>
                    <a:pt x="144" y="40"/>
                  </a:cubicBezTo>
                  <a:cubicBezTo>
                    <a:pt x="135" y="13"/>
                    <a:pt x="112" y="0"/>
                    <a:pt x="8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flipH="1">
              <a:off x="7954207" y="3898140"/>
              <a:ext cx="323684" cy="285009"/>
            </a:xfrm>
            <a:custGeom>
              <a:avLst/>
              <a:gdLst/>
              <a:ahLst/>
              <a:cxnLst/>
              <a:rect l="l" t="t" r="r" b="b"/>
              <a:pathLst>
                <a:path w="5800" h="5107" extrusionOk="0">
                  <a:moveTo>
                    <a:pt x="92" y="1"/>
                  </a:moveTo>
                  <a:cubicBezTo>
                    <a:pt x="81" y="1"/>
                    <a:pt x="70" y="4"/>
                    <a:pt x="60" y="10"/>
                  </a:cubicBezTo>
                  <a:cubicBezTo>
                    <a:pt x="25" y="22"/>
                    <a:pt x="1" y="58"/>
                    <a:pt x="13" y="106"/>
                  </a:cubicBezTo>
                  <a:cubicBezTo>
                    <a:pt x="632" y="1689"/>
                    <a:pt x="989" y="3344"/>
                    <a:pt x="1108" y="5035"/>
                  </a:cubicBezTo>
                  <a:cubicBezTo>
                    <a:pt x="1108" y="5071"/>
                    <a:pt x="1120" y="5094"/>
                    <a:pt x="1156" y="5106"/>
                  </a:cubicBezTo>
                  <a:lnTo>
                    <a:pt x="1180" y="5106"/>
                  </a:lnTo>
                  <a:cubicBezTo>
                    <a:pt x="1203" y="5106"/>
                    <a:pt x="1215" y="5106"/>
                    <a:pt x="1227" y="5082"/>
                  </a:cubicBezTo>
                  <a:cubicBezTo>
                    <a:pt x="2335" y="4094"/>
                    <a:pt x="3775" y="3046"/>
                    <a:pt x="5752" y="1784"/>
                  </a:cubicBezTo>
                  <a:cubicBezTo>
                    <a:pt x="5787" y="1772"/>
                    <a:pt x="5799" y="1725"/>
                    <a:pt x="5775" y="1689"/>
                  </a:cubicBezTo>
                  <a:cubicBezTo>
                    <a:pt x="5760" y="1666"/>
                    <a:pt x="5735" y="1653"/>
                    <a:pt x="5709" y="1653"/>
                  </a:cubicBezTo>
                  <a:cubicBezTo>
                    <a:pt x="5695" y="1653"/>
                    <a:pt x="5681" y="1657"/>
                    <a:pt x="5668" y="1665"/>
                  </a:cubicBezTo>
                  <a:cubicBezTo>
                    <a:pt x="3763" y="2892"/>
                    <a:pt x="2346" y="3916"/>
                    <a:pt x="1239" y="4880"/>
                  </a:cubicBezTo>
                  <a:cubicBezTo>
                    <a:pt x="1120" y="3225"/>
                    <a:pt x="751" y="1606"/>
                    <a:pt x="156" y="46"/>
                  </a:cubicBezTo>
                  <a:cubicBezTo>
                    <a:pt x="147" y="20"/>
                    <a:pt x="120" y="1"/>
                    <a:pt x="92"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flipH="1">
              <a:off x="7962188" y="4127013"/>
              <a:ext cx="424639" cy="293324"/>
            </a:xfrm>
            <a:custGeom>
              <a:avLst/>
              <a:gdLst/>
              <a:ahLst/>
              <a:cxnLst/>
              <a:rect l="l" t="t" r="r" b="b"/>
              <a:pathLst>
                <a:path w="7609" h="5256" extrusionOk="0">
                  <a:moveTo>
                    <a:pt x="88" y="1"/>
                  </a:moveTo>
                  <a:cubicBezTo>
                    <a:pt x="78" y="1"/>
                    <a:pt x="69" y="2"/>
                    <a:pt x="60" y="5"/>
                  </a:cubicBezTo>
                  <a:cubicBezTo>
                    <a:pt x="24" y="17"/>
                    <a:pt x="0" y="65"/>
                    <a:pt x="12" y="100"/>
                  </a:cubicBezTo>
                  <a:cubicBezTo>
                    <a:pt x="810" y="1958"/>
                    <a:pt x="1620" y="3898"/>
                    <a:pt x="1905" y="5196"/>
                  </a:cubicBezTo>
                  <a:cubicBezTo>
                    <a:pt x="1917" y="5220"/>
                    <a:pt x="1929" y="5244"/>
                    <a:pt x="1953" y="5256"/>
                  </a:cubicBezTo>
                  <a:lnTo>
                    <a:pt x="1977" y="5256"/>
                  </a:lnTo>
                  <a:cubicBezTo>
                    <a:pt x="2001" y="5256"/>
                    <a:pt x="2012" y="5256"/>
                    <a:pt x="2024" y="5244"/>
                  </a:cubicBezTo>
                  <a:cubicBezTo>
                    <a:pt x="3739" y="3958"/>
                    <a:pt x="5596" y="2863"/>
                    <a:pt x="7561" y="2005"/>
                  </a:cubicBezTo>
                  <a:cubicBezTo>
                    <a:pt x="7597" y="1993"/>
                    <a:pt x="7608" y="1946"/>
                    <a:pt x="7597" y="1910"/>
                  </a:cubicBezTo>
                  <a:cubicBezTo>
                    <a:pt x="7588" y="1884"/>
                    <a:pt x="7561" y="1865"/>
                    <a:pt x="7533" y="1865"/>
                  </a:cubicBezTo>
                  <a:cubicBezTo>
                    <a:pt x="7522" y="1865"/>
                    <a:pt x="7511" y="1868"/>
                    <a:pt x="7501" y="1874"/>
                  </a:cubicBezTo>
                  <a:cubicBezTo>
                    <a:pt x="5572" y="2720"/>
                    <a:pt x="3727" y="3791"/>
                    <a:pt x="2024" y="5053"/>
                  </a:cubicBezTo>
                  <a:cubicBezTo>
                    <a:pt x="1715" y="3744"/>
                    <a:pt x="929" y="1862"/>
                    <a:pt x="155" y="41"/>
                  </a:cubicBezTo>
                  <a:cubicBezTo>
                    <a:pt x="146" y="14"/>
                    <a:pt x="117" y="1"/>
                    <a:pt x="88"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flipH="1">
              <a:off x="8013365" y="4423749"/>
              <a:ext cx="476484" cy="318214"/>
            </a:xfrm>
            <a:custGeom>
              <a:avLst/>
              <a:gdLst/>
              <a:ahLst/>
              <a:cxnLst/>
              <a:rect l="l" t="t" r="r" b="b"/>
              <a:pathLst>
                <a:path w="8538" h="5702" extrusionOk="0">
                  <a:moveTo>
                    <a:pt x="92" y="1"/>
                  </a:moveTo>
                  <a:cubicBezTo>
                    <a:pt x="81" y="1"/>
                    <a:pt x="70" y="4"/>
                    <a:pt x="60" y="10"/>
                  </a:cubicBezTo>
                  <a:cubicBezTo>
                    <a:pt x="25" y="22"/>
                    <a:pt x="1" y="70"/>
                    <a:pt x="25" y="105"/>
                  </a:cubicBezTo>
                  <a:cubicBezTo>
                    <a:pt x="930" y="1891"/>
                    <a:pt x="1918" y="3939"/>
                    <a:pt x="2323" y="5642"/>
                  </a:cubicBezTo>
                  <a:cubicBezTo>
                    <a:pt x="2334" y="5666"/>
                    <a:pt x="2346" y="5689"/>
                    <a:pt x="2370" y="5689"/>
                  </a:cubicBezTo>
                  <a:cubicBezTo>
                    <a:pt x="2382" y="5701"/>
                    <a:pt x="2394" y="5701"/>
                    <a:pt x="2394" y="5701"/>
                  </a:cubicBezTo>
                  <a:cubicBezTo>
                    <a:pt x="2418" y="5701"/>
                    <a:pt x="2430" y="5689"/>
                    <a:pt x="2442" y="5678"/>
                  </a:cubicBezTo>
                  <a:cubicBezTo>
                    <a:pt x="4109" y="4380"/>
                    <a:pt x="6537" y="3451"/>
                    <a:pt x="8478" y="2784"/>
                  </a:cubicBezTo>
                  <a:cubicBezTo>
                    <a:pt x="8514" y="2772"/>
                    <a:pt x="8538" y="2737"/>
                    <a:pt x="8514" y="2689"/>
                  </a:cubicBezTo>
                  <a:cubicBezTo>
                    <a:pt x="8504" y="2660"/>
                    <a:pt x="8478" y="2638"/>
                    <a:pt x="8449" y="2638"/>
                  </a:cubicBezTo>
                  <a:cubicBezTo>
                    <a:pt x="8443" y="2638"/>
                    <a:pt x="8437" y="2639"/>
                    <a:pt x="8430" y="2641"/>
                  </a:cubicBezTo>
                  <a:cubicBezTo>
                    <a:pt x="6514" y="3296"/>
                    <a:pt x="4120" y="4213"/>
                    <a:pt x="2442" y="5499"/>
                  </a:cubicBezTo>
                  <a:cubicBezTo>
                    <a:pt x="2013" y="3808"/>
                    <a:pt x="1049" y="1796"/>
                    <a:pt x="156" y="46"/>
                  </a:cubicBezTo>
                  <a:cubicBezTo>
                    <a:pt x="147" y="20"/>
                    <a:pt x="120" y="1"/>
                    <a:pt x="92"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p2"/>
          <p:cNvSpPr/>
          <p:nvPr/>
        </p:nvSpPr>
        <p:spPr>
          <a:xfrm>
            <a:off x="2822648" y="1410591"/>
            <a:ext cx="10916" cy="6717"/>
          </a:xfrm>
          <a:custGeom>
            <a:avLst/>
            <a:gdLst/>
            <a:ahLst/>
            <a:cxnLst/>
            <a:rect l="l" t="t" r="r" b="b"/>
            <a:pathLst>
              <a:path w="273" h="168" extrusionOk="0">
                <a:moveTo>
                  <a:pt x="213" y="0"/>
                </a:moveTo>
                <a:cubicBezTo>
                  <a:pt x="203" y="0"/>
                  <a:pt x="194" y="3"/>
                  <a:pt x="185" y="8"/>
                </a:cubicBezTo>
                <a:cubicBezTo>
                  <a:pt x="166" y="20"/>
                  <a:pt x="177" y="46"/>
                  <a:pt x="194" y="46"/>
                </a:cubicBezTo>
                <a:cubicBezTo>
                  <a:pt x="197" y="46"/>
                  <a:pt x="201" y="45"/>
                  <a:pt x="205" y="43"/>
                </a:cubicBezTo>
                <a:lnTo>
                  <a:pt x="205" y="43"/>
                </a:lnTo>
                <a:cubicBezTo>
                  <a:pt x="168" y="65"/>
                  <a:pt x="175" y="78"/>
                  <a:pt x="133" y="87"/>
                </a:cubicBezTo>
                <a:cubicBezTo>
                  <a:pt x="129" y="88"/>
                  <a:pt x="125" y="88"/>
                  <a:pt x="122" y="88"/>
                </a:cubicBezTo>
                <a:cubicBezTo>
                  <a:pt x="110" y="88"/>
                  <a:pt x="98" y="85"/>
                  <a:pt x="86" y="85"/>
                </a:cubicBezTo>
                <a:cubicBezTo>
                  <a:pt x="81" y="85"/>
                  <a:pt x="76" y="85"/>
                  <a:pt x="70" y="87"/>
                </a:cubicBezTo>
                <a:cubicBezTo>
                  <a:pt x="47" y="93"/>
                  <a:pt x="27" y="104"/>
                  <a:pt x="13" y="121"/>
                </a:cubicBezTo>
                <a:cubicBezTo>
                  <a:pt x="1" y="135"/>
                  <a:pt x="13" y="152"/>
                  <a:pt x="27" y="152"/>
                </a:cubicBezTo>
                <a:cubicBezTo>
                  <a:pt x="31" y="152"/>
                  <a:pt x="35" y="151"/>
                  <a:pt x="39" y="147"/>
                </a:cubicBezTo>
                <a:cubicBezTo>
                  <a:pt x="88" y="100"/>
                  <a:pt x="261" y="167"/>
                  <a:pt x="270" y="62"/>
                </a:cubicBezTo>
                <a:cubicBezTo>
                  <a:pt x="273" y="27"/>
                  <a:pt x="244" y="0"/>
                  <a:pt x="213" y="0"/>
                </a:cubicBezTo>
                <a:close/>
              </a:path>
            </a:pathLst>
          </a:custGeom>
          <a:solidFill>
            <a:srgbClr val="F8B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836429" y="3587752"/>
            <a:ext cx="8077" cy="12115"/>
          </a:xfrm>
          <a:custGeom>
            <a:avLst/>
            <a:gdLst/>
            <a:ahLst/>
            <a:cxnLst/>
            <a:rect l="l" t="t" r="r" b="b"/>
            <a:pathLst>
              <a:path w="202" h="303" extrusionOk="0">
                <a:moveTo>
                  <a:pt x="2" y="1"/>
                </a:moveTo>
                <a:cubicBezTo>
                  <a:pt x="1" y="1"/>
                  <a:pt x="1" y="1"/>
                  <a:pt x="1" y="2"/>
                </a:cubicBezTo>
                <a:cubicBezTo>
                  <a:pt x="62" y="94"/>
                  <a:pt x="121" y="188"/>
                  <a:pt x="181" y="282"/>
                </a:cubicBezTo>
                <a:cubicBezTo>
                  <a:pt x="187" y="289"/>
                  <a:pt x="194" y="296"/>
                  <a:pt x="201" y="303"/>
                </a:cubicBezTo>
                <a:cubicBezTo>
                  <a:pt x="67" y="81"/>
                  <a:pt x="10" y="1"/>
                  <a:pt x="2" y="1"/>
                </a:cubicBezTo>
                <a:close/>
              </a:path>
            </a:pathLst>
          </a:custGeom>
          <a:solidFill>
            <a:srgbClr val="F8B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489951" y="2822527"/>
            <a:ext cx="5398" cy="15714"/>
          </a:xfrm>
          <a:custGeom>
            <a:avLst/>
            <a:gdLst/>
            <a:ahLst/>
            <a:cxnLst/>
            <a:rect l="l" t="t" r="r" b="b"/>
            <a:pathLst>
              <a:path w="135" h="393" extrusionOk="0">
                <a:moveTo>
                  <a:pt x="3" y="1"/>
                </a:moveTo>
                <a:cubicBezTo>
                  <a:pt x="1" y="1"/>
                  <a:pt x="3" y="17"/>
                  <a:pt x="10" y="43"/>
                </a:cubicBezTo>
                <a:cubicBezTo>
                  <a:pt x="53" y="157"/>
                  <a:pt x="95" y="270"/>
                  <a:pt x="132" y="386"/>
                </a:cubicBezTo>
                <a:cubicBezTo>
                  <a:pt x="132" y="388"/>
                  <a:pt x="133" y="389"/>
                  <a:pt x="135" y="392"/>
                </a:cubicBezTo>
                <a:cubicBezTo>
                  <a:pt x="45" y="100"/>
                  <a:pt x="8" y="1"/>
                  <a:pt x="3" y="1"/>
                </a:cubicBezTo>
                <a:close/>
              </a:path>
            </a:pathLst>
          </a:custGeom>
          <a:solidFill>
            <a:srgbClr val="F8B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5904698" y="-181955"/>
            <a:ext cx="9037" cy="9996"/>
          </a:xfrm>
          <a:custGeom>
            <a:avLst/>
            <a:gdLst/>
            <a:ahLst/>
            <a:cxnLst/>
            <a:rect l="l" t="t" r="r" b="b"/>
            <a:pathLst>
              <a:path w="226" h="250" extrusionOk="0">
                <a:moveTo>
                  <a:pt x="6" y="0"/>
                </a:moveTo>
                <a:cubicBezTo>
                  <a:pt x="0" y="0"/>
                  <a:pt x="54" y="66"/>
                  <a:pt x="225" y="249"/>
                </a:cubicBezTo>
                <a:lnTo>
                  <a:pt x="212" y="232"/>
                </a:lnTo>
                <a:cubicBezTo>
                  <a:pt x="145" y="156"/>
                  <a:pt x="77" y="80"/>
                  <a:pt x="12" y="4"/>
                </a:cubicBezTo>
                <a:cubicBezTo>
                  <a:pt x="9" y="2"/>
                  <a:pt x="7" y="0"/>
                  <a:pt x="6" y="0"/>
                </a:cubicBezTo>
                <a:close/>
              </a:path>
            </a:pathLst>
          </a:custGeom>
          <a:solidFill>
            <a:srgbClr val="F8B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txBox="1">
            <a:spLocks noGrp="1"/>
          </p:cNvSpPr>
          <p:nvPr>
            <p:ph type="ctrTitle"/>
          </p:nvPr>
        </p:nvSpPr>
        <p:spPr>
          <a:xfrm>
            <a:off x="2155050" y="1546808"/>
            <a:ext cx="4836000" cy="17391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5200"/>
              <a:buFont typeface="Concert One"/>
              <a:buNone/>
              <a:defRPr sz="6800"/>
            </a:lvl1pPr>
            <a:lvl2pPr lvl="1" algn="ctr">
              <a:lnSpc>
                <a:spcPct val="80000"/>
              </a:lnSpc>
              <a:spcBef>
                <a:spcPts val="0"/>
              </a:spcBef>
              <a:spcAft>
                <a:spcPts val="0"/>
              </a:spcAft>
              <a:buSzPts val="5200"/>
              <a:buNone/>
              <a:defRPr sz="5200"/>
            </a:lvl2pPr>
            <a:lvl3pPr lvl="2" algn="ctr">
              <a:lnSpc>
                <a:spcPct val="80000"/>
              </a:lnSpc>
              <a:spcBef>
                <a:spcPts val="0"/>
              </a:spcBef>
              <a:spcAft>
                <a:spcPts val="0"/>
              </a:spcAft>
              <a:buSzPts val="5200"/>
              <a:buNone/>
              <a:defRPr sz="5200"/>
            </a:lvl3pPr>
            <a:lvl4pPr lvl="3" algn="ctr">
              <a:lnSpc>
                <a:spcPct val="80000"/>
              </a:lnSpc>
              <a:spcBef>
                <a:spcPts val="0"/>
              </a:spcBef>
              <a:spcAft>
                <a:spcPts val="0"/>
              </a:spcAft>
              <a:buSzPts val="5200"/>
              <a:buNone/>
              <a:defRPr sz="5200"/>
            </a:lvl4pPr>
            <a:lvl5pPr lvl="4" algn="ctr">
              <a:lnSpc>
                <a:spcPct val="80000"/>
              </a:lnSpc>
              <a:spcBef>
                <a:spcPts val="0"/>
              </a:spcBef>
              <a:spcAft>
                <a:spcPts val="0"/>
              </a:spcAft>
              <a:buSzPts val="5200"/>
              <a:buNone/>
              <a:defRPr sz="5200"/>
            </a:lvl5pPr>
            <a:lvl6pPr lvl="5" algn="ctr">
              <a:lnSpc>
                <a:spcPct val="80000"/>
              </a:lnSpc>
              <a:spcBef>
                <a:spcPts val="0"/>
              </a:spcBef>
              <a:spcAft>
                <a:spcPts val="0"/>
              </a:spcAft>
              <a:buSzPts val="5200"/>
              <a:buNone/>
              <a:defRPr sz="5200"/>
            </a:lvl6pPr>
            <a:lvl7pPr lvl="6" algn="ctr">
              <a:lnSpc>
                <a:spcPct val="80000"/>
              </a:lnSpc>
              <a:spcBef>
                <a:spcPts val="0"/>
              </a:spcBef>
              <a:spcAft>
                <a:spcPts val="0"/>
              </a:spcAft>
              <a:buSzPts val="5200"/>
              <a:buNone/>
              <a:defRPr sz="5200"/>
            </a:lvl7pPr>
            <a:lvl8pPr lvl="7" algn="ctr">
              <a:lnSpc>
                <a:spcPct val="80000"/>
              </a:lnSpc>
              <a:spcBef>
                <a:spcPts val="0"/>
              </a:spcBef>
              <a:spcAft>
                <a:spcPts val="0"/>
              </a:spcAft>
              <a:buSzPts val="5200"/>
              <a:buNone/>
              <a:defRPr sz="5200"/>
            </a:lvl8pPr>
            <a:lvl9pPr lvl="8" algn="ctr">
              <a:lnSpc>
                <a:spcPct val="80000"/>
              </a:lnSpc>
              <a:spcBef>
                <a:spcPts val="0"/>
              </a:spcBef>
              <a:spcAft>
                <a:spcPts val="0"/>
              </a:spcAft>
              <a:buSzPts val="5200"/>
              <a:buNone/>
              <a:defRPr sz="5200"/>
            </a:lvl9pPr>
          </a:lstStyle>
          <a:p>
            <a:endParaRPr/>
          </a:p>
        </p:txBody>
      </p:sp>
      <p:sp>
        <p:nvSpPr>
          <p:cNvPr id="87" name="Google Shape;87;p2"/>
          <p:cNvSpPr txBox="1">
            <a:spLocks noGrp="1"/>
          </p:cNvSpPr>
          <p:nvPr>
            <p:ph type="subTitle" idx="1"/>
          </p:nvPr>
        </p:nvSpPr>
        <p:spPr>
          <a:xfrm>
            <a:off x="2391600" y="3321323"/>
            <a:ext cx="43608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2200">
                <a:solidFill>
                  <a:schemeClr val="accent5"/>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88" name="Google Shape;88;p2"/>
          <p:cNvSpPr/>
          <p:nvPr/>
        </p:nvSpPr>
        <p:spPr>
          <a:xfrm>
            <a:off x="7169342" y="1095366"/>
            <a:ext cx="398352" cy="427012"/>
          </a:xfrm>
          <a:custGeom>
            <a:avLst/>
            <a:gdLst/>
            <a:ahLst/>
            <a:cxnLst/>
            <a:rect l="l" t="t" r="r" b="b"/>
            <a:pathLst>
              <a:path w="2977" h="3191" extrusionOk="0">
                <a:moveTo>
                  <a:pt x="1488" y="0"/>
                </a:moveTo>
                <a:lnTo>
                  <a:pt x="1262" y="667"/>
                </a:lnTo>
                <a:cubicBezTo>
                  <a:pt x="1155" y="988"/>
                  <a:pt x="917" y="1238"/>
                  <a:pt x="595" y="1357"/>
                </a:cubicBezTo>
                <a:lnTo>
                  <a:pt x="0" y="1595"/>
                </a:lnTo>
                <a:lnTo>
                  <a:pt x="595" y="1822"/>
                </a:lnTo>
                <a:cubicBezTo>
                  <a:pt x="917" y="1941"/>
                  <a:pt x="1155" y="2203"/>
                  <a:pt x="1262" y="2524"/>
                </a:cubicBezTo>
                <a:lnTo>
                  <a:pt x="1488" y="3191"/>
                </a:lnTo>
                <a:lnTo>
                  <a:pt x="1715" y="2524"/>
                </a:lnTo>
                <a:cubicBezTo>
                  <a:pt x="1822" y="2203"/>
                  <a:pt x="2072" y="1941"/>
                  <a:pt x="2381" y="1822"/>
                </a:cubicBezTo>
                <a:lnTo>
                  <a:pt x="2977" y="1595"/>
                </a:lnTo>
                <a:lnTo>
                  <a:pt x="2381" y="1357"/>
                </a:lnTo>
                <a:cubicBezTo>
                  <a:pt x="2072" y="1238"/>
                  <a:pt x="1822" y="988"/>
                  <a:pt x="1715" y="667"/>
                </a:cubicBezTo>
                <a:lnTo>
                  <a:pt x="1488" y="0"/>
                </a:lnTo>
                <a:close/>
              </a:path>
            </a:pathLst>
          </a:custGeom>
          <a:solidFill>
            <a:schemeClr val="accent4"/>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2155044" y="1214020"/>
            <a:ext cx="285888" cy="308360"/>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l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338102" y="2357862"/>
            <a:ext cx="198305" cy="213893"/>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1"/>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2206519" y="2012920"/>
            <a:ext cx="285888" cy="308360"/>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4"/>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1658244" y="2930770"/>
            <a:ext cx="285888" cy="308360"/>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l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6752399" y="1920823"/>
            <a:ext cx="553882" cy="597420"/>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5"/>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1404152" y="1349987"/>
            <a:ext cx="198305" cy="213893"/>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1"/>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7420014" y="2930768"/>
            <a:ext cx="147682" cy="158298"/>
          </a:xfrm>
          <a:custGeom>
            <a:avLst/>
            <a:gdLst/>
            <a:ahLst/>
            <a:cxnLst/>
            <a:rect l="l" t="t" r="r" b="b"/>
            <a:pathLst>
              <a:path w="2977" h="3191" extrusionOk="0">
                <a:moveTo>
                  <a:pt x="1488" y="0"/>
                </a:moveTo>
                <a:lnTo>
                  <a:pt x="1262" y="667"/>
                </a:lnTo>
                <a:cubicBezTo>
                  <a:pt x="1155" y="988"/>
                  <a:pt x="917" y="1238"/>
                  <a:pt x="595" y="1357"/>
                </a:cubicBezTo>
                <a:lnTo>
                  <a:pt x="0" y="1595"/>
                </a:lnTo>
                <a:lnTo>
                  <a:pt x="595" y="1822"/>
                </a:lnTo>
                <a:cubicBezTo>
                  <a:pt x="917" y="1941"/>
                  <a:pt x="1155" y="2203"/>
                  <a:pt x="1262" y="2524"/>
                </a:cubicBezTo>
                <a:lnTo>
                  <a:pt x="1488" y="3191"/>
                </a:lnTo>
                <a:lnTo>
                  <a:pt x="1715" y="2524"/>
                </a:lnTo>
                <a:cubicBezTo>
                  <a:pt x="1822" y="2203"/>
                  <a:pt x="2072" y="1941"/>
                  <a:pt x="2381" y="1822"/>
                </a:cubicBezTo>
                <a:lnTo>
                  <a:pt x="2977" y="1595"/>
                </a:lnTo>
                <a:lnTo>
                  <a:pt x="2381" y="1357"/>
                </a:lnTo>
                <a:cubicBezTo>
                  <a:pt x="2072" y="1238"/>
                  <a:pt x="1822" y="988"/>
                  <a:pt x="1715" y="667"/>
                </a:cubicBezTo>
                <a:lnTo>
                  <a:pt x="1488" y="0"/>
                </a:ln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2968719" y="157870"/>
            <a:ext cx="285888" cy="308360"/>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6166095" y="224979"/>
            <a:ext cx="489927" cy="528422"/>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l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1801920" y="47841"/>
            <a:ext cx="489927" cy="528422"/>
          </a:xfrm>
          <a:custGeom>
            <a:avLst/>
            <a:gdLst/>
            <a:ahLst/>
            <a:cxnLst/>
            <a:rect l="l" t="t" r="r" b="b"/>
            <a:pathLst>
              <a:path w="5763" h="6216" extrusionOk="0">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lt2"/>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9"/>
        <p:cNvGrpSpPr/>
        <p:nvPr/>
      </p:nvGrpSpPr>
      <p:grpSpPr>
        <a:xfrm>
          <a:off x="0" y="0"/>
          <a:ext cx="0" cy="0"/>
          <a:chOff x="0" y="0"/>
          <a:chExt cx="0" cy="0"/>
        </a:xfrm>
      </p:grpSpPr>
      <p:sp>
        <p:nvSpPr>
          <p:cNvPr id="100" name="Google Shape;100;p3"/>
          <p:cNvSpPr/>
          <p:nvPr/>
        </p:nvSpPr>
        <p:spPr>
          <a:xfrm>
            <a:off x="6348832" y="4705267"/>
            <a:ext cx="299361" cy="322522"/>
          </a:xfrm>
          <a:custGeom>
            <a:avLst/>
            <a:gdLst/>
            <a:ahLst/>
            <a:cxnLst/>
            <a:rect l="l" t="t" r="r" b="b"/>
            <a:pathLst>
              <a:path w="9681" h="10430" extrusionOk="0">
                <a:moveTo>
                  <a:pt x="4846" y="0"/>
                </a:moveTo>
                <a:lnTo>
                  <a:pt x="4108" y="2179"/>
                </a:lnTo>
                <a:cubicBezTo>
                  <a:pt x="3763" y="3227"/>
                  <a:pt x="2965" y="4060"/>
                  <a:pt x="1941" y="4465"/>
                </a:cubicBezTo>
                <a:lnTo>
                  <a:pt x="0" y="5215"/>
                </a:lnTo>
                <a:lnTo>
                  <a:pt x="1941" y="5965"/>
                </a:lnTo>
                <a:cubicBezTo>
                  <a:pt x="2965" y="6370"/>
                  <a:pt x="3763" y="7203"/>
                  <a:pt x="4108" y="8251"/>
                </a:cubicBezTo>
                <a:lnTo>
                  <a:pt x="4846" y="10430"/>
                </a:lnTo>
                <a:lnTo>
                  <a:pt x="5573" y="8251"/>
                </a:lnTo>
                <a:cubicBezTo>
                  <a:pt x="5930" y="7203"/>
                  <a:pt x="6727" y="6370"/>
                  <a:pt x="7751" y="5965"/>
                </a:cubicBezTo>
                <a:lnTo>
                  <a:pt x="9680" y="5215"/>
                </a:lnTo>
                <a:lnTo>
                  <a:pt x="7751" y="4465"/>
                </a:lnTo>
                <a:cubicBezTo>
                  <a:pt x="6727" y="4060"/>
                  <a:pt x="5930" y="3227"/>
                  <a:pt x="5573" y="2179"/>
                </a:cubicBezTo>
                <a:lnTo>
                  <a:pt x="4846" y="0"/>
                </a:lnTo>
                <a:close/>
              </a:path>
            </a:pathLst>
          </a:custGeom>
          <a:solidFill>
            <a:schemeClr val="accent5"/>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 name="Google Shape;101;p3"/>
          <p:cNvGrpSpPr/>
          <p:nvPr/>
        </p:nvGrpSpPr>
        <p:grpSpPr>
          <a:xfrm rot="9941017">
            <a:off x="6472466" y="3245484"/>
            <a:ext cx="2435217" cy="1836712"/>
            <a:chOff x="1852738" y="206787"/>
            <a:chExt cx="2668014" cy="2012295"/>
          </a:xfrm>
        </p:grpSpPr>
        <p:sp>
          <p:nvSpPr>
            <p:cNvPr id="102" name="Google Shape;102;p3"/>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09;p3"/>
          <p:cNvGrpSpPr/>
          <p:nvPr/>
        </p:nvGrpSpPr>
        <p:grpSpPr>
          <a:xfrm>
            <a:off x="2813843" y="1327211"/>
            <a:ext cx="5396099" cy="3088286"/>
            <a:chOff x="329117" y="143471"/>
            <a:chExt cx="8485767" cy="4856559"/>
          </a:xfrm>
        </p:grpSpPr>
        <p:grpSp>
          <p:nvGrpSpPr>
            <p:cNvPr id="110" name="Google Shape;110;p3"/>
            <p:cNvGrpSpPr/>
            <p:nvPr/>
          </p:nvGrpSpPr>
          <p:grpSpPr>
            <a:xfrm>
              <a:off x="329117" y="143471"/>
              <a:ext cx="8485767" cy="4856559"/>
              <a:chOff x="254525" y="67275"/>
              <a:chExt cx="8485767" cy="4856559"/>
            </a:xfrm>
          </p:grpSpPr>
          <p:sp>
            <p:nvSpPr>
              <p:cNvPr id="111" name="Google Shape;111;p3"/>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54525" y="67275"/>
                <a:ext cx="8485767" cy="4856559"/>
              </a:xfrm>
              <a:custGeom>
                <a:avLst/>
                <a:gdLst/>
                <a:ahLst/>
                <a:cxnLst/>
                <a:rect l="l" t="t" r="r" b="b"/>
                <a:pathLst>
                  <a:path w="36696" h="28112" extrusionOk="0">
                    <a:moveTo>
                      <a:pt x="36553" y="143"/>
                    </a:moveTo>
                    <a:lnTo>
                      <a:pt x="36553" y="27956"/>
                    </a:lnTo>
                    <a:lnTo>
                      <a:pt x="144" y="27956"/>
                    </a:lnTo>
                    <a:lnTo>
                      <a:pt x="144" y="143"/>
                    </a:lnTo>
                    <a:close/>
                    <a:moveTo>
                      <a:pt x="72" y="1"/>
                    </a:moveTo>
                    <a:cubicBezTo>
                      <a:pt x="37" y="1"/>
                      <a:pt x="1" y="24"/>
                      <a:pt x="1" y="72"/>
                    </a:cubicBezTo>
                    <a:lnTo>
                      <a:pt x="1" y="28040"/>
                    </a:lnTo>
                    <a:cubicBezTo>
                      <a:pt x="1" y="28075"/>
                      <a:pt x="37" y="28111"/>
                      <a:pt x="72" y="28111"/>
                    </a:cubicBezTo>
                    <a:lnTo>
                      <a:pt x="36625" y="28111"/>
                    </a:lnTo>
                    <a:cubicBezTo>
                      <a:pt x="36660" y="28111"/>
                      <a:pt x="36696" y="28075"/>
                      <a:pt x="36696" y="28040"/>
                    </a:cubicBezTo>
                    <a:lnTo>
                      <a:pt x="36696" y="72"/>
                    </a:lnTo>
                    <a:cubicBezTo>
                      <a:pt x="36696" y="24"/>
                      <a:pt x="36660" y="1"/>
                      <a:pt x="36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 name="Google Shape;116;p3"/>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3"/>
          <p:cNvSpPr/>
          <p:nvPr/>
        </p:nvSpPr>
        <p:spPr>
          <a:xfrm>
            <a:off x="393318" y="3460732"/>
            <a:ext cx="299362" cy="440740"/>
          </a:xfrm>
          <a:custGeom>
            <a:avLst/>
            <a:gdLst/>
            <a:ahLst/>
            <a:cxnLst/>
            <a:rect l="l" t="t" r="r" b="b"/>
            <a:pathLst>
              <a:path w="3858" h="5680" extrusionOk="0">
                <a:moveTo>
                  <a:pt x="1929" y="0"/>
                </a:moveTo>
                <a:lnTo>
                  <a:pt x="1679" y="941"/>
                </a:lnTo>
                <a:cubicBezTo>
                  <a:pt x="1489" y="1643"/>
                  <a:pt x="1024" y="2238"/>
                  <a:pt x="393" y="2608"/>
                </a:cubicBezTo>
                <a:lnTo>
                  <a:pt x="0" y="2834"/>
                </a:lnTo>
                <a:lnTo>
                  <a:pt x="393" y="3072"/>
                </a:lnTo>
                <a:cubicBezTo>
                  <a:pt x="1024" y="3441"/>
                  <a:pt x="1489" y="4036"/>
                  <a:pt x="1679" y="4739"/>
                </a:cubicBezTo>
                <a:lnTo>
                  <a:pt x="1929" y="5679"/>
                </a:lnTo>
                <a:lnTo>
                  <a:pt x="2179" y="4739"/>
                </a:lnTo>
                <a:cubicBezTo>
                  <a:pt x="2370" y="4036"/>
                  <a:pt x="2834" y="3441"/>
                  <a:pt x="3453" y="3072"/>
                </a:cubicBezTo>
                <a:lnTo>
                  <a:pt x="3858" y="2834"/>
                </a:lnTo>
                <a:lnTo>
                  <a:pt x="3453" y="2608"/>
                </a:lnTo>
                <a:cubicBezTo>
                  <a:pt x="2822" y="2238"/>
                  <a:pt x="2370" y="1643"/>
                  <a:pt x="2179" y="941"/>
                </a:cubicBezTo>
                <a:lnTo>
                  <a:pt x="1929"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1272886" y="321462"/>
            <a:ext cx="223706" cy="329856"/>
          </a:xfrm>
          <a:custGeom>
            <a:avLst/>
            <a:gdLst/>
            <a:ahLst/>
            <a:cxnLst/>
            <a:rect l="l" t="t" r="r" b="b"/>
            <a:pathLst>
              <a:path w="2883" h="4251" extrusionOk="0">
                <a:moveTo>
                  <a:pt x="1441" y="0"/>
                </a:moveTo>
                <a:lnTo>
                  <a:pt x="1251" y="703"/>
                </a:lnTo>
                <a:cubicBezTo>
                  <a:pt x="1120" y="1227"/>
                  <a:pt x="775" y="1679"/>
                  <a:pt x="298" y="1953"/>
                </a:cubicBezTo>
                <a:lnTo>
                  <a:pt x="1" y="2131"/>
                </a:lnTo>
                <a:lnTo>
                  <a:pt x="298" y="2298"/>
                </a:lnTo>
                <a:cubicBezTo>
                  <a:pt x="775" y="2572"/>
                  <a:pt x="1120" y="3024"/>
                  <a:pt x="1251" y="3548"/>
                </a:cubicBezTo>
                <a:lnTo>
                  <a:pt x="1441" y="4251"/>
                </a:lnTo>
                <a:lnTo>
                  <a:pt x="1632" y="3548"/>
                </a:lnTo>
                <a:cubicBezTo>
                  <a:pt x="1775" y="3024"/>
                  <a:pt x="2120" y="2572"/>
                  <a:pt x="2584" y="2298"/>
                </a:cubicBezTo>
                <a:lnTo>
                  <a:pt x="2882" y="2131"/>
                </a:lnTo>
                <a:lnTo>
                  <a:pt x="2584" y="1953"/>
                </a:lnTo>
                <a:cubicBezTo>
                  <a:pt x="2120" y="1679"/>
                  <a:pt x="1775" y="1227"/>
                  <a:pt x="1632" y="703"/>
                </a:cubicBezTo>
                <a:lnTo>
                  <a:pt x="144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519788" y="2059264"/>
            <a:ext cx="172882" cy="262426"/>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1161148" y="4396592"/>
            <a:ext cx="242096" cy="260642"/>
          </a:xfrm>
          <a:custGeom>
            <a:avLst/>
            <a:gdLst/>
            <a:ahLst/>
            <a:cxnLst/>
            <a:rect l="l" t="t" r="r" b="b"/>
            <a:pathLst>
              <a:path w="3120" h="3359" extrusionOk="0">
                <a:moveTo>
                  <a:pt x="1560" y="1"/>
                </a:moveTo>
                <a:lnTo>
                  <a:pt x="1322" y="703"/>
                </a:lnTo>
                <a:cubicBezTo>
                  <a:pt x="1215" y="1036"/>
                  <a:pt x="953" y="1310"/>
                  <a:pt x="631" y="1441"/>
                </a:cubicBezTo>
                <a:lnTo>
                  <a:pt x="0" y="1679"/>
                </a:lnTo>
                <a:lnTo>
                  <a:pt x="631" y="1917"/>
                </a:lnTo>
                <a:cubicBezTo>
                  <a:pt x="953" y="2048"/>
                  <a:pt x="1215" y="2310"/>
                  <a:pt x="1322" y="2656"/>
                </a:cubicBezTo>
                <a:lnTo>
                  <a:pt x="1560" y="3358"/>
                </a:lnTo>
                <a:lnTo>
                  <a:pt x="1798" y="2656"/>
                </a:lnTo>
                <a:cubicBezTo>
                  <a:pt x="1905" y="2310"/>
                  <a:pt x="2167" y="2048"/>
                  <a:pt x="2500" y="1917"/>
                </a:cubicBezTo>
                <a:lnTo>
                  <a:pt x="3120" y="1679"/>
                </a:lnTo>
                <a:lnTo>
                  <a:pt x="2500" y="1441"/>
                </a:lnTo>
                <a:cubicBezTo>
                  <a:pt x="2167" y="1310"/>
                  <a:pt x="1905" y="1036"/>
                  <a:pt x="1798" y="703"/>
                </a:cubicBezTo>
                <a:lnTo>
                  <a:pt x="1560" y="1"/>
                </a:lnTo>
                <a:close/>
              </a:path>
            </a:pathLst>
          </a:custGeom>
          <a:solidFill>
            <a:schemeClr val="dk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1155561" y="4391315"/>
            <a:ext cx="253192" cy="271427"/>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1429015" y="3460718"/>
            <a:ext cx="751197" cy="809316"/>
          </a:xfrm>
          <a:custGeom>
            <a:avLst/>
            <a:gdLst/>
            <a:ahLst/>
            <a:cxnLst/>
            <a:rect l="l" t="t" r="r" b="b"/>
            <a:pathLst>
              <a:path w="9681" h="10430" extrusionOk="0">
                <a:moveTo>
                  <a:pt x="4846" y="0"/>
                </a:moveTo>
                <a:lnTo>
                  <a:pt x="4108" y="2179"/>
                </a:lnTo>
                <a:cubicBezTo>
                  <a:pt x="3763" y="3227"/>
                  <a:pt x="2965" y="4060"/>
                  <a:pt x="1941" y="4465"/>
                </a:cubicBezTo>
                <a:lnTo>
                  <a:pt x="0" y="5215"/>
                </a:lnTo>
                <a:lnTo>
                  <a:pt x="1941" y="5965"/>
                </a:lnTo>
                <a:cubicBezTo>
                  <a:pt x="2965" y="6370"/>
                  <a:pt x="3763" y="7203"/>
                  <a:pt x="4108" y="8251"/>
                </a:cubicBezTo>
                <a:lnTo>
                  <a:pt x="4846" y="10430"/>
                </a:lnTo>
                <a:lnTo>
                  <a:pt x="5573" y="8251"/>
                </a:lnTo>
                <a:cubicBezTo>
                  <a:pt x="5930" y="7203"/>
                  <a:pt x="6727" y="6370"/>
                  <a:pt x="7751" y="5965"/>
                </a:cubicBezTo>
                <a:lnTo>
                  <a:pt x="9680" y="5215"/>
                </a:lnTo>
                <a:lnTo>
                  <a:pt x="7751" y="4465"/>
                </a:lnTo>
                <a:cubicBezTo>
                  <a:pt x="6727" y="4060"/>
                  <a:pt x="5930" y="3227"/>
                  <a:pt x="5573" y="2179"/>
                </a:cubicBezTo>
                <a:lnTo>
                  <a:pt x="4846" y="0"/>
                </a:lnTo>
                <a:close/>
              </a:path>
            </a:pathLst>
          </a:custGeom>
          <a:solidFill>
            <a:schemeClr val="accent5"/>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307915" y="1163756"/>
            <a:ext cx="341030" cy="366792"/>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1017852" y="1700876"/>
            <a:ext cx="450905" cy="485124"/>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833152" y="542219"/>
            <a:ext cx="498005" cy="536880"/>
          </a:xfrm>
          <a:custGeom>
            <a:avLst/>
            <a:gdLst/>
            <a:ahLst/>
            <a:cxnLst/>
            <a:rect l="l" t="t" r="r" b="b"/>
            <a:pathLst>
              <a:path w="6418" h="6919" extrusionOk="0">
                <a:moveTo>
                  <a:pt x="3215" y="1"/>
                </a:moveTo>
                <a:lnTo>
                  <a:pt x="2727" y="1441"/>
                </a:lnTo>
                <a:cubicBezTo>
                  <a:pt x="2501" y="2144"/>
                  <a:pt x="1965" y="2692"/>
                  <a:pt x="1286" y="2954"/>
                </a:cubicBezTo>
                <a:lnTo>
                  <a:pt x="0" y="3454"/>
                </a:lnTo>
                <a:lnTo>
                  <a:pt x="1286" y="3954"/>
                </a:lnTo>
                <a:cubicBezTo>
                  <a:pt x="1965" y="4216"/>
                  <a:pt x="2501" y="4775"/>
                  <a:pt x="2727" y="5466"/>
                </a:cubicBezTo>
                <a:lnTo>
                  <a:pt x="3215" y="6918"/>
                </a:lnTo>
                <a:lnTo>
                  <a:pt x="3691" y="5466"/>
                </a:lnTo>
                <a:cubicBezTo>
                  <a:pt x="3929" y="4775"/>
                  <a:pt x="4453" y="4216"/>
                  <a:pt x="5132" y="3954"/>
                </a:cubicBezTo>
                <a:lnTo>
                  <a:pt x="6418" y="3454"/>
                </a:lnTo>
                <a:lnTo>
                  <a:pt x="5132" y="2954"/>
                </a:lnTo>
                <a:cubicBezTo>
                  <a:pt x="4453" y="2692"/>
                  <a:pt x="3929" y="2144"/>
                  <a:pt x="3691" y="1441"/>
                </a:cubicBezTo>
                <a:lnTo>
                  <a:pt x="3215" y="1"/>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1793939" y="1822690"/>
            <a:ext cx="937813" cy="1010830"/>
          </a:xfrm>
          <a:custGeom>
            <a:avLst/>
            <a:gdLst/>
            <a:ahLst/>
            <a:cxnLst/>
            <a:rect l="l" t="t" r="r" b="b"/>
            <a:pathLst>
              <a:path w="12086" h="13027" extrusionOk="0">
                <a:moveTo>
                  <a:pt x="6049" y="1"/>
                </a:moveTo>
                <a:lnTo>
                  <a:pt x="5133" y="2727"/>
                </a:lnTo>
                <a:cubicBezTo>
                  <a:pt x="4692" y="4037"/>
                  <a:pt x="3692" y="5073"/>
                  <a:pt x="2418" y="5573"/>
                </a:cubicBezTo>
                <a:lnTo>
                  <a:pt x="1" y="6514"/>
                </a:lnTo>
                <a:lnTo>
                  <a:pt x="2418" y="7454"/>
                </a:lnTo>
                <a:cubicBezTo>
                  <a:pt x="3692" y="7954"/>
                  <a:pt x="4692" y="9002"/>
                  <a:pt x="5133" y="10300"/>
                </a:cubicBezTo>
                <a:lnTo>
                  <a:pt x="6049" y="13026"/>
                </a:lnTo>
                <a:lnTo>
                  <a:pt x="6954" y="10300"/>
                </a:lnTo>
                <a:cubicBezTo>
                  <a:pt x="7395" y="9002"/>
                  <a:pt x="8395" y="7954"/>
                  <a:pt x="9681" y="7454"/>
                </a:cubicBezTo>
                <a:lnTo>
                  <a:pt x="12086" y="6514"/>
                </a:lnTo>
                <a:lnTo>
                  <a:pt x="9681" y="5573"/>
                </a:lnTo>
                <a:cubicBezTo>
                  <a:pt x="8395" y="5073"/>
                  <a:pt x="7395" y="4037"/>
                  <a:pt x="6954" y="2727"/>
                </a:cubicBezTo>
                <a:lnTo>
                  <a:pt x="6049" y="1"/>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1879915" y="4680201"/>
            <a:ext cx="24986" cy="25063"/>
          </a:xfrm>
          <a:custGeom>
            <a:avLst/>
            <a:gdLst/>
            <a:ahLst/>
            <a:cxnLst/>
            <a:rect l="l" t="t" r="r" b="b"/>
            <a:pathLst>
              <a:path w="322" h="323" extrusionOk="0">
                <a:moveTo>
                  <a:pt x="167" y="1"/>
                </a:moveTo>
                <a:cubicBezTo>
                  <a:pt x="72" y="1"/>
                  <a:pt x="0" y="72"/>
                  <a:pt x="0" y="156"/>
                </a:cubicBezTo>
                <a:cubicBezTo>
                  <a:pt x="0" y="251"/>
                  <a:pt x="72" y="322"/>
                  <a:pt x="167" y="322"/>
                </a:cubicBezTo>
                <a:cubicBezTo>
                  <a:pt x="250" y="322"/>
                  <a:pt x="322" y="251"/>
                  <a:pt x="322" y="156"/>
                </a:cubicBezTo>
                <a:cubicBezTo>
                  <a:pt x="322" y="72"/>
                  <a:pt x="250" y="1"/>
                  <a:pt x="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1703463" y="635566"/>
            <a:ext cx="1717488" cy="1423791"/>
          </a:xfrm>
          <a:custGeom>
            <a:avLst/>
            <a:gdLst/>
            <a:ahLst/>
            <a:cxnLst/>
            <a:rect l="l" t="t" r="r" b="b"/>
            <a:pathLst>
              <a:path w="22134" h="18349" extrusionOk="0">
                <a:moveTo>
                  <a:pt x="13633" y="0"/>
                </a:moveTo>
                <a:lnTo>
                  <a:pt x="0" y="7061"/>
                </a:lnTo>
                <a:lnTo>
                  <a:pt x="10132" y="17800"/>
                </a:lnTo>
                <a:cubicBezTo>
                  <a:pt x="10485" y="18173"/>
                  <a:pt x="11006" y="18349"/>
                  <a:pt x="11639" y="18349"/>
                </a:cubicBezTo>
                <a:cubicBezTo>
                  <a:pt x="13273" y="18349"/>
                  <a:pt x="15651" y="17174"/>
                  <a:pt x="17788" y="15157"/>
                </a:cubicBezTo>
                <a:cubicBezTo>
                  <a:pt x="20753" y="12359"/>
                  <a:pt x="22134" y="9001"/>
                  <a:pt x="20872" y="7668"/>
                </a:cubicBezTo>
                <a:lnTo>
                  <a:pt x="1363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1697876" y="629436"/>
            <a:ext cx="1728661" cy="1435430"/>
          </a:xfrm>
          <a:custGeom>
            <a:avLst/>
            <a:gdLst/>
            <a:ahLst/>
            <a:cxnLst/>
            <a:rect l="l" t="t" r="r" b="b"/>
            <a:pathLst>
              <a:path w="22278" h="18499" extrusionOk="0">
                <a:moveTo>
                  <a:pt x="13681" y="163"/>
                </a:moveTo>
                <a:lnTo>
                  <a:pt x="20884" y="7795"/>
                </a:lnTo>
                <a:cubicBezTo>
                  <a:pt x="22122" y="9092"/>
                  <a:pt x="20741" y="12414"/>
                  <a:pt x="17812" y="15176"/>
                </a:cubicBezTo>
                <a:cubicBezTo>
                  <a:pt x="16384" y="16522"/>
                  <a:pt x="14812" y="17534"/>
                  <a:pt x="13371" y="18034"/>
                </a:cubicBezTo>
                <a:cubicBezTo>
                  <a:pt x="12753" y="18247"/>
                  <a:pt x="12194" y="18353"/>
                  <a:pt x="11712" y="18353"/>
                </a:cubicBezTo>
                <a:cubicBezTo>
                  <a:pt x="11088" y="18353"/>
                  <a:pt x="10593" y="18175"/>
                  <a:pt x="10264" y="17820"/>
                </a:cubicBezTo>
                <a:lnTo>
                  <a:pt x="203" y="7164"/>
                </a:lnTo>
                <a:lnTo>
                  <a:pt x="13681" y="163"/>
                </a:lnTo>
                <a:close/>
                <a:moveTo>
                  <a:pt x="13703" y="0"/>
                </a:moveTo>
                <a:cubicBezTo>
                  <a:pt x="13691" y="0"/>
                  <a:pt x="13679" y="3"/>
                  <a:pt x="13669" y="8"/>
                </a:cubicBezTo>
                <a:lnTo>
                  <a:pt x="36" y="7080"/>
                </a:lnTo>
                <a:cubicBezTo>
                  <a:pt x="13" y="7092"/>
                  <a:pt x="1" y="7104"/>
                  <a:pt x="1" y="7128"/>
                </a:cubicBezTo>
                <a:cubicBezTo>
                  <a:pt x="1" y="7152"/>
                  <a:pt x="1" y="7175"/>
                  <a:pt x="24" y="7199"/>
                </a:cubicBezTo>
                <a:lnTo>
                  <a:pt x="10157" y="17927"/>
                </a:lnTo>
                <a:cubicBezTo>
                  <a:pt x="10514" y="18308"/>
                  <a:pt x="11050" y="18498"/>
                  <a:pt x="11716" y="18498"/>
                </a:cubicBezTo>
                <a:cubicBezTo>
                  <a:pt x="12216" y="18498"/>
                  <a:pt x="12788" y="18391"/>
                  <a:pt x="13419" y="18165"/>
                </a:cubicBezTo>
                <a:cubicBezTo>
                  <a:pt x="14872" y="17665"/>
                  <a:pt x="16467" y="16641"/>
                  <a:pt x="17908" y="15284"/>
                </a:cubicBezTo>
                <a:cubicBezTo>
                  <a:pt x="20896" y="12462"/>
                  <a:pt x="22277" y="9057"/>
                  <a:pt x="20991" y="7687"/>
                </a:cubicBezTo>
                <a:lnTo>
                  <a:pt x="13752" y="20"/>
                </a:lnTo>
                <a:cubicBezTo>
                  <a:pt x="13738" y="6"/>
                  <a:pt x="13720" y="0"/>
                  <a:pt x="13703"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1703463" y="635566"/>
            <a:ext cx="1308252" cy="1423713"/>
          </a:xfrm>
          <a:custGeom>
            <a:avLst/>
            <a:gdLst/>
            <a:ahLst/>
            <a:cxnLst/>
            <a:rect l="l" t="t" r="r" b="b"/>
            <a:pathLst>
              <a:path w="16860" h="18348" extrusionOk="0">
                <a:moveTo>
                  <a:pt x="13621" y="0"/>
                </a:moveTo>
                <a:lnTo>
                  <a:pt x="0" y="7061"/>
                </a:lnTo>
                <a:lnTo>
                  <a:pt x="10132" y="17800"/>
                </a:lnTo>
                <a:cubicBezTo>
                  <a:pt x="10488" y="18171"/>
                  <a:pt x="11009" y="18347"/>
                  <a:pt x="11640" y="18347"/>
                </a:cubicBezTo>
                <a:cubicBezTo>
                  <a:pt x="12445" y="18347"/>
                  <a:pt x="13430" y="18060"/>
                  <a:pt x="14478" y="17526"/>
                </a:cubicBezTo>
                <a:cubicBezTo>
                  <a:pt x="15240" y="13002"/>
                  <a:pt x="16228" y="7156"/>
                  <a:pt x="16859" y="3417"/>
                </a:cubicBezTo>
                <a:lnTo>
                  <a:pt x="136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1697876" y="629436"/>
            <a:ext cx="1320279" cy="1435430"/>
          </a:xfrm>
          <a:custGeom>
            <a:avLst/>
            <a:gdLst/>
            <a:ahLst/>
            <a:cxnLst/>
            <a:rect l="l" t="t" r="r" b="b"/>
            <a:pathLst>
              <a:path w="17015" h="18499" extrusionOk="0">
                <a:moveTo>
                  <a:pt x="13681" y="163"/>
                </a:moveTo>
                <a:lnTo>
                  <a:pt x="16848" y="3520"/>
                </a:lnTo>
                <a:cubicBezTo>
                  <a:pt x="16229" y="7247"/>
                  <a:pt x="15253" y="13045"/>
                  <a:pt x="14491" y="17558"/>
                </a:cubicBezTo>
                <a:cubicBezTo>
                  <a:pt x="13438" y="18084"/>
                  <a:pt x="12487" y="18352"/>
                  <a:pt x="11720" y="18352"/>
                </a:cubicBezTo>
                <a:cubicBezTo>
                  <a:pt x="11099" y="18352"/>
                  <a:pt x="10599" y="18176"/>
                  <a:pt x="10264" y="17820"/>
                </a:cubicBezTo>
                <a:lnTo>
                  <a:pt x="203" y="7164"/>
                </a:lnTo>
                <a:lnTo>
                  <a:pt x="13681" y="163"/>
                </a:lnTo>
                <a:close/>
                <a:moveTo>
                  <a:pt x="13703" y="0"/>
                </a:moveTo>
                <a:cubicBezTo>
                  <a:pt x="13691" y="0"/>
                  <a:pt x="13679" y="3"/>
                  <a:pt x="13669" y="8"/>
                </a:cubicBezTo>
                <a:lnTo>
                  <a:pt x="36" y="7080"/>
                </a:lnTo>
                <a:cubicBezTo>
                  <a:pt x="13" y="7092"/>
                  <a:pt x="1" y="7104"/>
                  <a:pt x="1" y="7128"/>
                </a:cubicBezTo>
                <a:cubicBezTo>
                  <a:pt x="1" y="7152"/>
                  <a:pt x="1" y="7175"/>
                  <a:pt x="24" y="7199"/>
                </a:cubicBezTo>
                <a:lnTo>
                  <a:pt x="10157" y="17927"/>
                </a:lnTo>
                <a:cubicBezTo>
                  <a:pt x="10514" y="18308"/>
                  <a:pt x="11050" y="18498"/>
                  <a:pt x="11716" y="18498"/>
                </a:cubicBezTo>
                <a:cubicBezTo>
                  <a:pt x="12514" y="18498"/>
                  <a:pt x="13502" y="18224"/>
                  <a:pt x="14586" y="17665"/>
                </a:cubicBezTo>
                <a:cubicBezTo>
                  <a:pt x="14610" y="17653"/>
                  <a:pt x="14622" y="17641"/>
                  <a:pt x="14622" y="17617"/>
                </a:cubicBezTo>
                <a:cubicBezTo>
                  <a:pt x="15384" y="13093"/>
                  <a:pt x="16372" y="7247"/>
                  <a:pt x="17003" y="3508"/>
                </a:cubicBezTo>
                <a:cubicBezTo>
                  <a:pt x="17015" y="3484"/>
                  <a:pt x="17003" y="3461"/>
                  <a:pt x="16991" y="3449"/>
                </a:cubicBezTo>
                <a:lnTo>
                  <a:pt x="13752" y="20"/>
                </a:lnTo>
                <a:cubicBezTo>
                  <a:pt x="13738" y="6"/>
                  <a:pt x="13720" y="0"/>
                  <a:pt x="13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1414264" y="471065"/>
            <a:ext cx="1549417" cy="1224216"/>
          </a:xfrm>
          <a:custGeom>
            <a:avLst/>
            <a:gdLst/>
            <a:ahLst/>
            <a:cxnLst/>
            <a:rect l="l" t="t" r="r" b="b"/>
            <a:pathLst>
              <a:path w="19968" h="15777" extrusionOk="0">
                <a:moveTo>
                  <a:pt x="3537" y="1"/>
                </a:moveTo>
                <a:lnTo>
                  <a:pt x="0" y="15777"/>
                </a:lnTo>
                <a:lnTo>
                  <a:pt x="16431" y="15777"/>
                </a:lnTo>
                <a:lnTo>
                  <a:pt x="1996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1407824" y="465555"/>
            <a:ext cx="1561367" cy="1235312"/>
          </a:xfrm>
          <a:custGeom>
            <a:avLst/>
            <a:gdLst/>
            <a:ahLst/>
            <a:cxnLst/>
            <a:rect l="l" t="t" r="r" b="b"/>
            <a:pathLst>
              <a:path w="20122" h="15920" extrusionOk="0">
                <a:moveTo>
                  <a:pt x="19955" y="143"/>
                </a:moveTo>
                <a:lnTo>
                  <a:pt x="16455" y="15776"/>
                </a:lnTo>
                <a:lnTo>
                  <a:pt x="167" y="15776"/>
                </a:lnTo>
                <a:lnTo>
                  <a:pt x="3667" y="143"/>
                </a:lnTo>
                <a:close/>
                <a:moveTo>
                  <a:pt x="3608" y="1"/>
                </a:moveTo>
                <a:cubicBezTo>
                  <a:pt x="3572" y="1"/>
                  <a:pt x="3548" y="24"/>
                  <a:pt x="3536" y="60"/>
                </a:cubicBezTo>
                <a:lnTo>
                  <a:pt x="0" y="15836"/>
                </a:lnTo>
                <a:cubicBezTo>
                  <a:pt x="0" y="15848"/>
                  <a:pt x="12" y="15872"/>
                  <a:pt x="24" y="15895"/>
                </a:cubicBezTo>
                <a:cubicBezTo>
                  <a:pt x="36" y="15907"/>
                  <a:pt x="60" y="15919"/>
                  <a:pt x="83" y="15919"/>
                </a:cubicBezTo>
                <a:lnTo>
                  <a:pt x="16514" y="15919"/>
                </a:lnTo>
                <a:cubicBezTo>
                  <a:pt x="16550" y="15919"/>
                  <a:pt x="16574" y="15895"/>
                  <a:pt x="16586" y="15860"/>
                </a:cubicBezTo>
                <a:lnTo>
                  <a:pt x="20122" y="84"/>
                </a:lnTo>
                <a:cubicBezTo>
                  <a:pt x="20122" y="60"/>
                  <a:pt x="20122" y="48"/>
                  <a:pt x="20098" y="24"/>
                </a:cubicBezTo>
                <a:cubicBezTo>
                  <a:pt x="20086" y="12"/>
                  <a:pt x="20062" y="1"/>
                  <a:pt x="20050"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1577758" y="833200"/>
            <a:ext cx="531293" cy="1365594"/>
          </a:xfrm>
          <a:custGeom>
            <a:avLst/>
            <a:gdLst/>
            <a:ahLst/>
            <a:cxnLst/>
            <a:rect l="l" t="t" r="r" b="b"/>
            <a:pathLst>
              <a:path w="6847" h="17599" extrusionOk="0">
                <a:moveTo>
                  <a:pt x="6780" y="0"/>
                </a:moveTo>
                <a:cubicBezTo>
                  <a:pt x="6243" y="0"/>
                  <a:pt x="2659" y="144"/>
                  <a:pt x="977" y="4216"/>
                </a:cubicBezTo>
                <a:cubicBezTo>
                  <a:pt x="1" y="6609"/>
                  <a:pt x="858" y="10122"/>
                  <a:pt x="1418" y="12443"/>
                </a:cubicBezTo>
                <a:cubicBezTo>
                  <a:pt x="1572" y="13050"/>
                  <a:pt x="1692" y="13562"/>
                  <a:pt x="1763" y="13955"/>
                </a:cubicBezTo>
                <a:cubicBezTo>
                  <a:pt x="2084" y="15741"/>
                  <a:pt x="1430" y="17218"/>
                  <a:pt x="1418" y="17230"/>
                </a:cubicBezTo>
                <a:lnTo>
                  <a:pt x="2227" y="17599"/>
                </a:lnTo>
                <a:cubicBezTo>
                  <a:pt x="2263" y="17527"/>
                  <a:pt x="3013" y="15872"/>
                  <a:pt x="2644" y="13801"/>
                </a:cubicBezTo>
                <a:cubicBezTo>
                  <a:pt x="2573" y="13384"/>
                  <a:pt x="2442" y="12848"/>
                  <a:pt x="2287" y="12229"/>
                </a:cubicBezTo>
                <a:cubicBezTo>
                  <a:pt x="1751" y="10026"/>
                  <a:pt x="930" y="6681"/>
                  <a:pt x="1811" y="4561"/>
                </a:cubicBezTo>
                <a:cubicBezTo>
                  <a:pt x="3287" y="978"/>
                  <a:pt x="6309" y="882"/>
                  <a:pt x="6750" y="882"/>
                </a:cubicBezTo>
                <a:cubicBezTo>
                  <a:pt x="6775" y="882"/>
                  <a:pt x="6792" y="882"/>
                  <a:pt x="6799" y="882"/>
                </a:cubicBezTo>
                <a:lnTo>
                  <a:pt x="6847" y="1"/>
                </a:lnTo>
                <a:cubicBezTo>
                  <a:pt x="6844" y="1"/>
                  <a:pt x="6820" y="0"/>
                  <a:pt x="6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1571318" y="826760"/>
            <a:ext cx="543320" cy="1377622"/>
          </a:xfrm>
          <a:custGeom>
            <a:avLst/>
            <a:gdLst/>
            <a:ahLst/>
            <a:cxnLst/>
            <a:rect l="l" t="t" r="r" b="b"/>
            <a:pathLst>
              <a:path w="7002" h="17754" extrusionOk="0">
                <a:moveTo>
                  <a:pt x="6847" y="156"/>
                </a:moveTo>
                <a:lnTo>
                  <a:pt x="6811" y="894"/>
                </a:lnTo>
                <a:cubicBezTo>
                  <a:pt x="6287" y="894"/>
                  <a:pt x="3287" y="1049"/>
                  <a:pt x="1822" y="4609"/>
                </a:cubicBezTo>
                <a:cubicBezTo>
                  <a:pt x="941" y="6752"/>
                  <a:pt x="1763" y="10109"/>
                  <a:pt x="2298" y="12336"/>
                </a:cubicBezTo>
                <a:cubicBezTo>
                  <a:pt x="2453" y="12955"/>
                  <a:pt x="2584" y="13479"/>
                  <a:pt x="2656" y="13895"/>
                </a:cubicBezTo>
                <a:cubicBezTo>
                  <a:pt x="2989" y="15741"/>
                  <a:pt x="2417" y="17253"/>
                  <a:pt x="2275" y="17586"/>
                </a:cubicBezTo>
                <a:lnTo>
                  <a:pt x="1941" y="17432"/>
                </a:lnTo>
                <a:lnTo>
                  <a:pt x="1608" y="17277"/>
                </a:lnTo>
                <a:cubicBezTo>
                  <a:pt x="1727" y="16955"/>
                  <a:pt x="2215" y="15610"/>
                  <a:pt x="1929" y="14026"/>
                </a:cubicBezTo>
                <a:cubicBezTo>
                  <a:pt x="1858" y="13634"/>
                  <a:pt x="1727" y="13122"/>
                  <a:pt x="1584" y="12514"/>
                </a:cubicBezTo>
                <a:cubicBezTo>
                  <a:pt x="1013" y="10193"/>
                  <a:pt x="155" y="6704"/>
                  <a:pt x="1132" y="4335"/>
                </a:cubicBezTo>
                <a:cubicBezTo>
                  <a:pt x="2787" y="322"/>
                  <a:pt x="6263" y="156"/>
                  <a:pt x="6847" y="156"/>
                </a:cubicBezTo>
                <a:close/>
                <a:moveTo>
                  <a:pt x="6882" y="1"/>
                </a:moveTo>
                <a:cubicBezTo>
                  <a:pt x="6398" y="1"/>
                  <a:pt x="2715" y="98"/>
                  <a:pt x="1001" y="4275"/>
                </a:cubicBezTo>
                <a:cubicBezTo>
                  <a:pt x="1" y="6692"/>
                  <a:pt x="870" y="10216"/>
                  <a:pt x="1441" y="12550"/>
                </a:cubicBezTo>
                <a:cubicBezTo>
                  <a:pt x="1584" y="13145"/>
                  <a:pt x="1703" y="13669"/>
                  <a:pt x="1775" y="14050"/>
                </a:cubicBezTo>
                <a:cubicBezTo>
                  <a:pt x="2096" y="15824"/>
                  <a:pt x="1441" y="17265"/>
                  <a:pt x="1441" y="17277"/>
                </a:cubicBezTo>
                <a:cubicBezTo>
                  <a:pt x="1429" y="17301"/>
                  <a:pt x="1429" y="17313"/>
                  <a:pt x="1429" y="17336"/>
                </a:cubicBezTo>
                <a:cubicBezTo>
                  <a:pt x="1441" y="17348"/>
                  <a:pt x="1453" y="17372"/>
                  <a:pt x="1477" y="17372"/>
                </a:cubicBezTo>
                <a:lnTo>
                  <a:pt x="2287" y="17753"/>
                </a:lnTo>
                <a:lnTo>
                  <a:pt x="2310" y="17753"/>
                </a:lnTo>
                <a:cubicBezTo>
                  <a:pt x="2346" y="17753"/>
                  <a:pt x="2370" y="17741"/>
                  <a:pt x="2382" y="17717"/>
                </a:cubicBezTo>
                <a:cubicBezTo>
                  <a:pt x="2417" y="17646"/>
                  <a:pt x="3179" y="15967"/>
                  <a:pt x="2798" y="13872"/>
                </a:cubicBezTo>
                <a:cubicBezTo>
                  <a:pt x="2727" y="13443"/>
                  <a:pt x="2596" y="12919"/>
                  <a:pt x="2441" y="12300"/>
                </a:cubicBezTo>
                <a:cubicBezTo>
                  <a:pt x="1906" y="10097"/>
                  <a:pt x="1096" y="6764"/>
                  <a:pt x="1953" y="4668"/>
                </a:cubicBezTo>
                <a:cubicBezTo>
                  <a:pt x="3406" y="1132"/>
                  <a:pt x="6392" y="1036"/>
                  <a:pt x="6822" y="1036"/>
                </a:cubicBezTo>
                <a:cubicBezTo>
                  <a:pt x="6847" y="1036"/>
                  <a:pt x="6863" y="1037"/>
                  <a:pt x="6870" y="1037"/>
                </a:cubicBezTo>
                <a:cubicBezTo>
                  <a:pt x="6918" y="1037"/>
                  <a:pt x="6954" y="1013"/>
                  <a:pt x="6954" y="965"/>
                </a:cubicBezTo>
                <a:lnTo>
                  <a:pt x="7001" y="84"/>
                </a:lnTo>
                <a:cubicBezTo>
                  <a:pt x="7001" y="60"/>
                  <a:pt x="6989" y="49"/>
                  <a:pt x="6978" y="25"/>
                </a:cubicBezTo>
                <a:cubicBezTo>
                  <a:pt x="6966" y="13"/>
                  <a:pt x="6942" y="1"/>
                  <a:pt x="6930" y="1"/>
                </a:cubicBezTo>
                <a:cubicBezTo>
                  <a:pt x="6922" y="1"/>
                  <a:pt x="6906" y="1"/>
                  <a:pt x="6882"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1331082" y="2127638"/>
            <a:ext cx="540604" cy="614320"/>
          </a:xfrm>
          <a:custGeom>
            <a:avLst/>
            <a:gdLst/>
            <a:ahLst/>
            <a:cxnLst/>
            <a:rect l="l" t="t" r="r" b="b"/>
            <a:pathLst>
              <a:path w="6967" h="7917" extrusionOk="0">
                <a:moveTo>
                  <a:pt x="4703" y="1"/>
                </a:moveTo>
                <a:cubicBezTo>
                  <a:pt x="3633" y="1"/>
                  <a:pt x="3188" y="913"/>
                  <a:pt x="2858" y="1726"/>
                </a:cubicBezTo>
                <a:cubicBezTo>
                  <a:pt x="2477" y="2667"/>
                  <a:pt x="2132" y="3607"/>
                  <a:pt x="1739" y="4143"/>
                </a:cubicBezTo>
                <a:cubicBezTo>
                  <a:pt x="1334" y="4679"/>
                  <a:pt x="1" y="5905"/>
                  <a:pt x="1" y="5905"/>
                </a:cubicBezTo>
                <a:cubicBezTo>
                  <a:pt x="1" y="5905"/>
                  <a:pt x="382" y="6775"/>
                  <a:pt x="1430" y="7358"/>
                </a:cubicBezTo>
                <a:cubicBezTo>
                  <a:pt x="2501" y="6405"/>
                  <a:pt x="3287" y="5251"/>
                  <a:pt x="3716" y="3869"/>
                </a:cubicBezTo>
                <a:lnTo>
                  <a:pt x="3716" y="3869"/>
                </a:lnTo>
                <a:cubicBezTo>
                  <a:pt x="3418" y="5322"/>
                  <a:pt x="3049" y="6644"/>
                  <a:pt x="2585" y="7787"/>
                </a:cubicBezTo>
                <a:cubicBezTo>
                  <a:pt x="2692" y="7810"/>
                  <a:pt x="2811" y="7834"/>
                  <a:pt x="2930" y="7846"/>
                </a:cubicBezTo>
                <a:cubicBezTo>
                  <a:pt x="3303" y="7896"/>
                  <a:pt x="3654" y="7917"/>
                  <a:pt x="3981" y="7917"/>
                </a:cubicBezTo>
                <a:cubicBezTo>
                  <a:pt x="4123" y="7917"/>
                  <a:pt x="4261" y="7913"/>
                  <a:pt x="4394" y="7906"/>
                </a:cubicBezTo>
                <a:cubicBezTo>
                  <a:pt x="4371" y="7290"/>
                  <a:pt x="4665" y="5461"/>
                  <a:pt x="4779" y="5461"/>
                </a:cubicBezTo>
                <a:cubicBezTo>
                  <a:pt x="4782" y="5461"/>
                  <a:pt x="4785" y="5463"/>
                  <a:pt x="4787" y="5465"/>
                </a:cubicBezTo>
                <a:cubicBezTo>
                  <a:pt x="4740" y="6346"/>
                  <a:pt x="4740" y="7167"/>
                  <a:pt x="4859" y="7870"/>
                </a:cubicBezTo>
                <a:cubicBezTo>
                  <a:pt x="5930" y="7751"/>
                  <a:pt x="6573" y="7465"/>
                  <a:pt x="6573" y="7465"/>
                </a:cubicBezTo>
                <a:cubicBezTo>
                  <a:pt x="6573" y="7465"/>
                  <a:pt x="6383" y="6751"/>
                  <a:pt x="6490" y="6143"/>
                </a:cubicBezTo>
                <a:cubicBezTo>
                  <a:pt x="6597" y="5548"/>
                  <a:pt x="6966" y="3953"/>
                  <a:pt x="6918" y="2869"/>
                </a:cubicBezTo>
                <a:cubicBezTo>
                  <a:pt x="6871" y="1774"/>
                  <a:pt x="6633" y="405"/>
                  <a:pt x="5252" y="71"/>
                </a:cubicBezTo>
                <a:cubicBezTo>
                  <a:pt x="5052" y="23"/>
                  <a:pt x="4870" y="1"/>
                  <a:pt x="4703" y="1"/>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1324642" y="2121896"/>
            <a:ext cx="552554" cy="625648"/>
          </a:xfrm>
          <a:custGeom>
            <a:avLst/>
            <a:gdLst/>
            <a:ahLst/>
            <a:cxnLst/>
            <a:rect l="l" t="t" r="r" b="b"/>
            <a:pathLst>
              <a:path w="7121" h="8063" extrusionOk="0">
                <a:moveTo>
                  <a:pt x="4789" y="147"/>
                </a:moveTo>
                <a:cubicBezTo>
                  <a:pt x="4951" y="147"/>
                  <a:pt x="5128" y="169"/>
                  <a:pt x="5323" y="217"/>
                </a:cubicBezTo>
                <a:cubicBezTo>
                  <a:pt x="6668" y="538"/>
                  <a:pt x="6882" y="1931"/>
                  <a:pt x="6930" y="2943"/>
                </a:cubicBezTo>
                <a:cubicBezTo>
                  <a:pt x="6978" y="3836"/>
                  <a:pt x="6728" y="5086"/>
                  <a:pt x="6573" y="5825"/>
                </a:cubicBezTo>
                <a:cubicBezTo>
                  <a:pt x="6549" y="5979"/>
                  <a:pt x="6513" y="6110"/>
                  <a:pt x="6501" y="6206"/>
                </a:cubicBezTo>
                <a:cubicBezTo>
                  <a:pt x="6406" y="6718"/>
                  <a:pt x="6525" y="7301"/>
                  <a:pt x="6573" y="7491"/>
                </a:cubicBezTo>
                <a:cubicBezTo>
                  <a:pt x="6394" y="7563"/>
                  <a:pt x="5835" y="7765"/>
                  <a:pt x="5001" y="7861"/>
                </a:cubicBezTo>
                <a:cubicBezTo>
                  <a:pt x="4906" y="7253"/>
                  <a:pt x="4882" y="6491"/>
                  <a:pt x="4942" y="5551"/>
                </a:cubicBezTo>
                <a:cubicBezTo>
                  <a:pt x="4942" y="5527"/>
                  <a:pt x="4930" y="5503"/>
                  <a:pt x="4918" y="5491"/>
                </a:cubicBezTo>
                <a:cubicBezTo>
                  <a:pt x="4900" y="5474"/>
                  <a:pt x="4870" y="5463"/>
                  <a:pt x="4846" y="5463"/>
                </a:cubicBezTo>
                <a:cubicBezTo>
                  <a:pt x="4837" y="5463"/>
                  <a:pt x="4829" y="5464"/>
                  <a:pt x="4823" y="5467"/>
                </a:cubicBezTo>
                <a:cubicBezTo>
                  <a:pt x="4632" y="5551"/>
                  <a:pt x="4418" y="7349"/>
                  <a:pt x="4406" y="7908"/>
                </a:cubicBezTo>
                <a:cubicBezTo>
                  <a:pt x="4286" y="7914"/>
                  <a:pt x="4166" y="7917"/>
                  <a:pt x="4046" y="7917"/>
                </a:cubicBezTo>
                <a:cubicBezTo>
                  <a:pt x="3702" y="7917"/>
                  <a:pt x="3360" y="7893"/>
                  <a:pt x="3025" y="7849"/>
                </a:cubicBezTo>
                <a:cubicBezTo>
                  <a:pt x="2941" y="7837"/>
                  <a:pt x="2858" y="7825"/>
                  <a:pt x="2763" y="7801"/>
                </a:cubicBezTo>
                <a:cubicBezTo>
                  <a:pt x="3203" y="6729"/>
                  <a:pt x="3572" y="5432"/>
                  <a:pt x="3870" y="3955"/>
                </a:cubicBezTo>
                <a:cubicBezTo>
                  <a:pt x="3882" y="3920"/>
                  <a:pt x="3858" y="3884"/>
                  <a:pt x="3811" y="3872"/>
                </a:cubicBezTo>
                <a:cubicBezTo>
                  <a:pt x="3804" y="3870"/>
                  <a:pt x="3798" y="3869"/>
                  <a:pt x="3792" y="3869"/>
                </a:cubicBezTo>
                <a:cubicBezTo>
                  <a:pt x="3763" y="3869"/>
                  <a:pt x="3737" y="3890"/>
                  <a:pt x="3727" y="3920"/>
                </a:cubicBezTo>
                <a:cubicBezTo>
                  <a:pt x="3322" y="5229"/>
                  <a:pt x="2608" y="6348"/>
                  <a:pt x="1513" y="7349"/>
                </a:cubicBezTo>
                <a:cubicBezTo>
                  <a:pt x="655" y="6860"/>
                  <a:pt x="274" y="6182"/>
                  <a:pt x="179" y="6003"/>
                </a:cubicBezTo>
                <a:cubicBezTo>
                  <a:pt x="405" y="5789"/>
                  <a:pt x="1513" y="4753"/>
                  <a:pt x="1882" y="4265"/>
                </a:cubicBezTo>
                <a:cubicBezTo>
                  <a:pt x="2239" y="3765"/>
                  <a:pt x="2560" y="2967"/>
                  <a:pt x="2906" y="2110"/>
                </a:cubicBezTo>
                <a:lnTo>
                  <a:pt x="3013" y="1824"/>
                </a:lnTo>
                <a:cubicBezTo>
                  <a:pt x="3341" y="1003"/>
                  <a:pt x="3776" y="147"/>
                  <a:pt x="4789" y="147"/>
                </a:cubicBezTo>
                <a:close/>
                <a:moveTo>
                  <a:pt x="4793" y="1"/>
                </a:moveTo>
                <a:cubicBezTo>
                  <a:pt x="3583" y="1"/>
                  <a:pt x="3131" y="1130"/>
                  <a:pt x="2870" y="1776"/>
                </a:cubicBezTo>
                <a:lnTo>
                  <a:pt x="2763" y="2050"/>
                </a:lnTo>
                <a:cubicBezTo>
                  <a:pt x="2429" y="2896"/>
                  <a:pt x="2108" y="3693"/>
                  <a:pt x="1763" y="4170"/>
                </a:cubicBezTo>
                <a:cubicBezTo>
                  <a:pt x="1370" y="4693"/>
                  <a:pt x="48" y="5920"/>
                  <a:pt x="36" y="5932"/>
                </a:cubicBezTo>
                <a:cubicBezTo>
                  <a:pt x="12" y="5956"/>
                  <a:pt x="1" y="5979"/>
                  <a:pt x="12" y="6015"/>
                </a:cubicBezTo>
                <a:cubicBezTo>
                  <a:pt x="36" y="6051"/>
                  <a:pt x="417" y="6908"/>
                  <a:pt x="1477" y="7503"/>
                </a:cubicBezTo>
                <a:cubicBezTo>
                  <a:pt x="1492" y="7508"/>
                  <a:pt x="1507" y="7511"/>
                  <a:pt x="1520" y="7511"/>
                </a:cubicBezTo>
                <a:cubicBezTo>
                  <a:pt x="1540" y="7511"/>
                  <a:pt x="1558" y="7505"/>
                  <a:pt x="1572" y="7491"/>
                </a:cubicBezTo>
                <a:cubicBezTo>
                  <a:pt x="2429" y="6706"/>
                  <a:pt x="3072" y="5860"/>
                  <a:pt x="3513" y="4896"/>
                </a:cubicBezTo>
                <a:lnTo>
                  <a:pt x="3513" y="4896"/>
                </a:lnTo>
                <a:cubicBezTo>
                  <a:pt x="3251" y="6003"/>
                  <a:pt x="2941" y="6991"/>
                  <a:pt x="2596" y="7837"/>
                </a:cubicBezTo>
                <a:cubicBezTo>
                  <a:pt x="2584" y="7849"/>
                  <a:pt x="2584" y="7872"/>
                  <a:pt x="2596" y="7896"/>
                </a:cubicBezTo>
                <a:cubicBezTo>
                  <a:pt x="2608" y="7908"/>
                  <a:pt x="2620" y="7932"/>
                  <a:pt x="2644" y="7932"/>
                </a:cubicBezTo>
                <a:cubicBezTo>
                  <a:pt x="2775" y="7956"/>
                  <a:pt x="2894" y="7980"/>
                  <a:pt x="3001" y="7992"/>
                </a:cubicBezTo>
                <a:cubicBezTo>
                  <a:pt x="3358" y="8039"/>
                  <a:pt x="3727" y="8063"/>
                  <a:pt x="4084" y="8063"/>
                </a:cubicBezTo>
                <a:lnTo>
                  <a:pt x="4477" y="8063"/>
                </a:lnTo>
                <a:cubicBezTo>
                  <a:pt x="4525" y="8051"/>
                  <a:pt x="4549" y="8027"/>
                  <a:pt x="4549" y="7980"/>
                </a:cubicBezTo>
                <a:cubicBezTo>
                  <a:pt x="4537" y="7551"/>
                  <a:pt x="4656" y="6682"/>
                  <a:pt x="4763" y="6110"/>
                </a:cubicBezTo>
                <a:lnTo>
                  <a:pt x="4763" y="6110"/>
                </a:lnTo>
                <a:cubicBezTo>
                  <a:pt x="4751" y="6837"/>
                  <a:pt x="4775" y="7444"/>
                  <a:pt x="4870" y="7956"/>
                </a:cubicBezTo>
                <a:cubicBezTo>
                  <a:pt x="4870" y="7995"/>
                  <a:pt x="4895" y="8018"/>
                  <a:pt x="4923" y="8018"/>
                </a:cubicBezTo>
                <a:cubicBezTo>
                  <a:pt x="4929" y="8018"/>
                  <a:pt x="4936" y="8017"/>
                  <a:pt x="4942" y="8015"/>
                </a:cubicBezTo>
                <a:cubicBezTo>
                  <a:pt x="6013" y="7908"/>
                  <a:pt x="6668" y="7622"/>
                  <a:pt x="6692" y="7611"/>
                </a:cubicBezTo>
                <a:cubicBezTo>
                  <a:pt x="6728" y="7587"/>
                  <a:pt x="6739" y="7551"/>
                  <a:pt x="6728" y="7515"/>
                </a:cubicBezTo>
                <a:cubicBezTo>
                  <a:pt x="6728" y="7515"/>
                  <a:pt x="6537" y="6813"/>
                  <a:pt x="6644" y="6241"/>
                </a:cubicBezTo>
                <a:cubicBezTo>
                  <a:pt x="6668" y="6134"/>
                  <a:pt x="6692" y="6003"/>
                  <a:pt x="6716" y="5848"/>
                </a:cubicBezTo>
                <a:cubicBezTo>
                  <a:pt x="6870" y="5098"/>
                  <a:pt x="7120" y="3848"/>
                  <a:pt x="7073" y="2931"/>
                </a:cubicBezTo>
                <a:cubicBezTo>
                  <a:pt x="7025" y="1872"/>
                  <a:pt x="6799" y="419"/>
                  <a:pt x="5358" y="74"/>
                </a:cubicBezTo>
                <a:cubicBezTo>
                  <a:pt x="5154" y="23"/>
                  <a:pt x="4966" y="1"/>
                  <a:pt x="4793"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1739467" y="2466651"/>
            <a:ext cx="39806" cy="264289"/>
          </a:xfrm>
          <a:custGeom>
            <a:avLst/>
            <a:gdLst/>
            <a:ahLst/>
            <a:cxnLst/>
            <a:rect l="l" t="t" r="r" b="b"/>
            <a:pathLst>
              <a:path w="513" h="3406" extrusionOk="0">
                <a:moveTo>
                  <a:pt x="250" y="0"/>
                </a:moveTo>
                <a:cubicBezTo>
                  <a:pt x="203" y="0"/>
                  <a:pt x="167" y="36"/>
                  <a:pt x="167" y="72"/>
                </a:cubicBezTo>
                <a:cubicBezTo>
                  <a:pt x="0" y="1524"/>
                  <a:pt x="60" y="2572"/>
                  <a:pt x="358" y="3358"/>
                </a:cubicBezTo>
                <a:cubicBezTo>
                  <a:pt x="370" y="3394"/>
                  <a:pt x="405" y="3406"/>
                  <a:pt x="429" y="3406"/>
                </a:cubicBezTo>
                <a:lnTo>
                  <a:pt x="453" y="3406"/>
                </a:lnTo>
                <a:cubicBezTo>
                  <a:pt x="501" y="3394"/>
                  <a:pt x="512" y="3346"/>
                  <a:pt x="501" y="3310"/>
                </a:cubicBezTo>
                <a:cubicBezTo>
                  <a:pt x="203" y="2536"/>
                  <a:pt x="143" y="1524"/>
                  <a:pt x="322" y="84"/>
                </a:cubicBezTo>
                <a:cubicBezTo>
                  <a:pt x="322" y="48"/>
                  <a:pt x="286" y="12"/>
                  <a:pt x="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1577758" y="2569231"/>
            <a:ext cx="52765" cy="176529"/>
          </a:xfrm>
          <a:custGeom>
            <a:avLst/>
            <a:gdLst/>
            <a:ahLst/>
            <a:cxnLst/>
            <a:rect l="l" t="t" r="r" b="b"/>
            <a:pathLst>
              <a:path w="680" h="2275" extrusionOk="0">
                <a:moveTo>
                  <a:pt x="608" y="0"/>
                </a:moveTo>
                <a:cubicBezTo>
                  <a:pt x="560" y="0"/>
                  <a:pt x="525" y="24"/>
                  <a:pt x="525" y="71"/>
                </a:cubicBezTo>
                <a:cubicBezTo>
                  <a:pt x="441" y="845"/>
                  <a:pt x="275" y="1536"/>
                  <a:pt x="13" y="2167"/>
                </a:cubicBezTo>
                <a:cubicBezTo>
                  <a:pt x="1" y="2203"/>
                  <a:pt x="13" y="2250"/>
                  <a:pt x="60" y="2262"/>
                </a:cubicBezTo>
                <a:cubicBezTo>
                  <a:pt x="60" y="2262"/>
                  <a:pt x="72" y="2274"/>
                  <a:pt x="84" y="2274"/>
                </a:cubicBezTo>
                <a:cubicBezTo>
                  <a:pt x="120" y="2274"/>
                  <a:pt x="144" y="2250"/>
                  <a:pt x="156" y="2227"/>
                </a:cubicBezTo>
                <a:cubicBezTo>
                  <a:pt x="418" y="1572"/>
                  <a:pt x="584" y="881"/>
                  <a:pt x="668" y="83"/>
                </a:cubicBezTo>
                <a:cubicBezTo>
                  <a:pt x="680" y="48"/>
                  <a:pt x="644" y="12"/>
                  <a:pt x="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1786567" y="2575672"/>
            <a:ext cx="36082" cy="146034"/>
          </a:xfrm>
          <a:custGeom>
            <a:avLst/>
            <a:gdLst/>
            <a:ahLst/>
            <a:cxnLst/>
            <a:rect l="l" t="t" r="r" b="b"/>
            <a:pathLst>
              <a:path w="465" h="1882" extrusionOk="0">
                <a:moveTo>
                  <a:pt x="96" y="0"/>
                </a:moveTo>
                <a:cubicBezTo>
                  <a:pt x="48" y="0"/>
                  <a:pt x="24" y="36"/>
                  <a:pt x="24" y="72"/>
                </a:cubicBezTo>
                <a:cubicBezTo>
                  <a:pt x="1" y="703"/>
                  <a:pt x="96" y="1286"/>
                  <a:pt x="310" y="1834"/>
                </a:cubicBezTo>
                <a:cubicBezTo>
                  <a:pt x="322" y="1870"/>
                  <a:pt x="346" y="1882"/>
                  <a:pt x="382" y="1882"/>
                </a:cubicBezTo>
                <a:lnTo>
                  <a:pt x="405" y="1882"/>
                </a:lnTo>
                <a:cubicBezTo>
                  <a:pt x="441" y="1858"/>
                  <a:pt x="465" y="1822"/>
                  <a:pt x="453" y="1786"/>
                </a:cubicBezTo>
                <a:cubicBezTo>
                  <a:pt x="239" y="1251"/>
                  <a:pt x="155" y="691"/>
                  <a:pt x="167" y="72"/>
                </a:cubicBezTo>
                <a:cubicBezTo>
                  <a:pt x="167" y="36"/>
                  <a:pt x="132"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1378260" y="2486903"/>
            <a:ext cx="166364" cy="176606"/>
          </a:xfrm>
          <a:custGeom>
            <a:avLst/>
            <a:gdLst/>
            <a:ahLst/>
            <a:cxnLst/>
            <a:rect l="l" t="t" r="r" b="b"/>
            <a:pathLst>
              <a:path w="2144" h="2276" extrusionOk="0">
                <a:moveTo>
                  <a:pt x="2055" y="1"/>
                </a:moveTo>
                <a:cubicBezTo>
                  <a:pt x="2029" y="1"/>
                  <a:pt x="2004" y="14"/>
                  <a:pt x="1988" y="37"/>
                </a:cubicBezTo>
                <a:cubicBezTo>
                  <a:pt x="1548" y="823"/>
                  <a:pt x="786" y="1513"/>
                  <a:pt x="36" y="2145"/>
                </a:cubicBezTo>
                <a:cubicBezTo>
                  <a:pt x="12" y="2168"/>
                  <a:pt x="0" y="2216"/>
                  <a:pt x="24" y="2240"/>
                </a:cubicBezTo>
                <a:cubicBezTo>
                  <a:pt x="48" y="2264"/>
                  <a:pt x="60" y="2275"/>
                  <a:pt x="83" y="2275"/>
                </a:cubicBezTo>
                <a:cubicBezTo>
                  <a:pt x="107" y="2275"/>
                  <a:pt x="119" y="2264"/>
                  <a:pt x="131" y="2252"/>
                </a:cubicBezTo>
                <a:cubicBezTo>
                  <a:pt x="893" y="1621"/>
                  <a:pt x="1667" y="918"/>
                  <a:pt x="2119" y="109"/>
                </a:cubicBezTo>
                <a:cubicBezTo>
                  <a:pt x="2143" y="73"/>
                  <a:pt x="2131" y="25"/>
                  <a:pt x="2096" y="13"/>
                </a:cubicBezTo>
                <a:cubicBezTo>
                  <a:pt x="2083" y="5"/>
                  <a:pt x="2069" y="1"/>
                  <a:pt x="2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1341247" y="2505060"/>
            <a:ext cx="122988" cy="115927"/>
          </a:xfrm>
          <a:custGeom>
            <a:avLst/>
            <a:gdLst/>
            <a:ahLst/>
            <a:cxnLst/>
            <a:rect l="l" t="t" r="r" b="b"/>
            <a:pathLst>
              <a:path w="1585" h="1494" extrusionOk="0">
                <a:moveTo>
                  <a:pt x="1497" y="1"/>
                </a:moveTo>
                <a:cubicBezTo>
                  <a:pt x="1475" y="1"/>
                  <a:pt x="1455" y="10"/>
                  <a:pt x="1442" y="29"/>
                </a:cubicBezTo>
                <a:cubicBezTo>
                  <a:pt x="1049" y="553"/>
                  <a:pt x="632" y="1101"/>
                  <a:pt x="60" y="1351"/>
                </a:cubicBezTo>
                <a:cubicBezTo>
                  <a:pt x="25" y="1363"/>
                  <a:pt x="1" y="1410"/>
                  <a:pt x="25" y="1446"/>
                </a:cubicBezTo>
                <a:cubicBezTo>
                  <a:pt x="37" y="1470"/>
                  <a:pt x="60" y="1494"/>
                  <a:pt x="96" y="1494"/>
                </a:cubicBezTo>
                <a:cubicBezTo>
                  <a:pt x="96" y="1494"/>
                  <a:pt x="108" y="1494"/>
                  <a:pt x="120" y="1482"/>
                </a:cubicBezTo>
                <a:cubicBezTo>
                  <a:pt x="727" y="1220"/>
                  <a:pt x="1156" y="660"/>
                  <a:pt x="1561" y="125"/>
                </a:cubicBezTo>
                <a:cubicBezTo>
                  <a:pt x="1584" y="89"/>
                  <a:pt x="1572" y="41"/>
                  <a:pt x="1549" y="17"/>
                </a:cubicBezTo>
                <a:cubicBezTo>
                  <a:pt x="1533" y="7"/>
                  <a:pt x="1514" y="1"/>
                  <a:pt x="14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1298288" y="2972914"/>
            <a:ext cx="172882" cy="262426"/>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6405519" y="2271497"/>
            <a:ext cx="1197495" cy="1199703"/>
          </a:xfrm>
          <a:custGeom>
            <a:avLst/>
            <a:gdLst/>
            <a:ahLst/>
            <a:cxnLst/>
            <a:rect l="l" t="t" r="r" b="b"/>
            <a:pathLst>
              <a:path w="6942" h="6955" extrusionOk="0">
                <a:moveTo>
                  <a:pt x="3477" y="1"/>
                </a:moveTo>
                <a:cubicBezTo>
                  <a:pt x="1548" y="1"/>
                  <a:pt x="0" y="1561"/>
                  <a:pt x="0" y="3478"/>
                </a:cubicBezTo>
                <a:cubicBezTo>
                  <a:pt x="0" y="5394"/>
                  <a:pt x="1548" y="6954"/>
                  <a:pt x="3477" y="6954"/>
                </a:cubicBezTo>
                <a:cubicBezTo>
                  <a:pt x="5394" y="6954"/>
                  <a:pt x="6942" y="5394"/>
                  <a:pt x="6942" y="3478"/>
                </a:cubicBezTo>
                <a:cubicBezTo>
                  <a:pt x="6942" y="1561"/>
                  <a:pt x="5394" y="1"/>
                  <a:pt x="34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6393098" y="2259250"/>
            <a:ext cx="1224405" cy="1224197"/>
          </a:xfrm>
          <a:custGeom>
            <a:avLst/>
            <a:gdLst/>
            <a:ahLst/>
            <a:cxnLst/>
            <a:rect l="l" t="t" r="r" b="b"/>
            <a:pathLst>
              <a:path w="7098" h="7097" extrusionOk="0">
                <a:moveTo>
                  <a:pt x="3549" y="143"/>
                </a:moveTo>
                <a:cubicBezTo>
                  <a:pt x="5418" y="143"/>
                  <a:pt x="6942" y="1679"/>
                  <a:pt x="6942" y="3549"/>
                </a:cubicBezTo>
                <a:cubicBezTo>
                  <a:pt x="6942" y="5418"/>
                  <a:pt x="5418" y="6942"/>
                  <a:pt x="3549" y="6942"/>
                </a:cubicBezTo>
                <a:cubicBezTo>
                  <a:pt x="1668" y="6942"/>
                  <a:pt x="144" y="5418"/>
                  <a:pt x="144" y="3549"/>
                </a:cubicBezTo>
                <a:cubicBezTo>
                  <a:pt x="144" y="1679"/>
                  <a:pt x="1668" y="143"/>
                  <a:pt x="3549" y="143"/>
                </a:cubicBezTo>
                <a:close/>
                <a:moveTo>
                  <a:pt x="3549" y="0"/>
                </a:moveTo>
                <a:cubicBezTo>
                  <a:pt x="1584" y="0"/>
                  <a:pt x="1" y="1596"/>
                  <a:pt x="1" y="3549"/>
                </a:cubicBezTo>
                <a:cubicBezTo>
                  <a:pt x="1" y="5501"/>
                  <a:pt x="1584" y="7097"/>
                  <a:pt x="3549" y="7097"/>
                </a:cubicBezTo>
                <a:cubicBezTo>
                  <a:pt x="5502" y="7097"/>
                  <a:pt x="7097" y="5501"/>
                  <a:pt x="7097" y="3549"/>
                </a:cubicBezTo>
                <a:cubicBezTo>
                  <a:pt x="7097" y="1596"/>
                  <a:pt x="5502" y="0"/>
                  <a:pt x="3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6793645" y="2450202"/>
            <a:ext cx="573218" cy="840223"/>
          </a:xfrm>
          <a:custGeom>
            <a:avLst/>
            <a:gdLst/>
            <a:ahLst/>
            <a:cxnLst/>
            <a:rect l="l" t="t" r="r" b="b"/>
            <a:pathLst>
              <a:path w="3323" h="4871" extrusionOk="0">
                <a:moveTo>
                  <a:pt x="1" y="1"/>
                </a:moveTo>
                <a:lnTo>
                  <a:pt x="1" y="4870"/>
                </a:lnTo>
                <a:lnTo>
                  <a:pt x="3323" y="2442"/>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6781397" y="2438472"/>
            <a:ext cx="597713" cy="866270"/>
          </a:xfrm>
          <a:custGeom>
            <a:avLst/>
            <a:gdLst/>
            <a:ahLst/>
            <a:cxnLst/>
            <a:rect l="l" t="t" r="r" b="b"/>
            <a:pathLst>
              <a:path w="3465" h="5022" extrusionOk="0">
                <a:moveTo>
                  <a:pt x="143" y="224"/>
                </a:moveTo>
                <a:lnTo>
                  <a:pt x="3263" y="2510"/>
                </a:lnTo>
                <a:lnTo>
                  <a:pt x="143" y="4796"/>
                </a:lnTo>
                <a:lnTo>
                  <a:pt x="143" y="224"/>
                </a:lnTo>
                <a:close/>
                <a:moveTo>
                  <a:pt x="76" y="0"/>
                </a:moveTo>
                <a:cubicBezTo>
                  <a:pt x="63" y="0"/>
                  <a:pt x="48" y="3"/>
                  <a:pt x="36" y="9"/>
                </a:cubicBezTo>
                <a:cubicBezTo>
                  <a:pt x="12" y="21"/>
                  <a:pt x="0" y="45"/>
                  <a:pt x="0" y="69"/>
                </a:cubicBezTo>
                <a:lnTo>
                  <a:pt x="0" y="4938"/>
                </a:lnTo>
                <a:cubicBezTo>
                  <a:pt x="0" y="4974"/>
                  <a:pt x="12" y="4998"/>
                  <a:pt x="36" y="5010"/>
                </a:cubicBezTo>
                <a:cubicBezTo>
                  <a:pt x="48" y="5010"/>
                  <a:pt x="60" y="5022"/>
                  <a:pt x="72" y="5022"/>
                </a:cubicBezTo>
                <a:cubicBezTo>
                  <a:pt x="84" y="5022"/>
                  <a:pt x="95" y="5010"/>
                  <a:pt x="107" y="4998"/>
                </a:cubicBezTo>
                <a:lnTo>
                  <a:pt x="3441" y="2569"/>
                </a:lnTo>
                <a:cubicBezTo>
                  <a:pt x="3453" y="2557"/>
                  <a:pt x="3465" y="2533"/>
                  <a:pt x="3465" y="2510"/>
                </a:cubicBezTo>
                <a:cubicBezTo>
                  <a:pt x="3465" y="2486"/>
                  <a:pt x="3453" y="2462"/>
                  <a:pt x="3441" y="2450"/>
                </a:cubicBezTo>
                <a:lnTo>
                  <a:pt x="107" y="9"/>
                </a:lnTo>
                <a:cubicBezTo>
                  <a:pt x="101" y="3"/>
                  <a:pt x="90" y="0"/>
                  <a:pt x="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7235246" y="2446925"/>
            <a:ext cx="260993" cy="759323"/>
          </a:xfrm>
          <a:custGeom>
            <a:avLst/>
            <a:gdLst/>
            <a:ahLst/>
            <a:cxnLst/>
            <a:rect l="l" t="t" r="r" b="b"/>
            <a:pathLst>
              <a:path w="1513" h="4402" extrusionOk="0">
                <a:moveTo>
                  <a:pt x="89" y="1"/>
                </a:moveTo>
                <a:cubicBezTo>
                  <a:pt x="64" y="1"/>
                  <a:pt x="39" y="9"/>
                  <a:pt x="24" y="32"/>
                </a:cubicBezTo>
                <a:cubicBezTo>
                  <a:pt x="1" y="67"/>
                  <a:pt x="12" y="115"/>
                  <a:pt x="48" y="139"/>
                </a:cubicBezTo>
                <a:cubicBezTo>
                  <a:pt x="870" y="639"/>
                  <a:pt x="1370" y="1496"/>
                  <a:pt x="1370" y="2461"/>
                </a:cubicBezTo>
                <a:cubicBezTo>
                  <a:pt x="1370" y="3127"/>
                  <a:pt x="1120" y="3770"/>
                  <a:pt x="667" y="4270"/>
                </a:cubicBezTo>
                <a:cubicBezTo>
                  <a:pt x="643" y="4306"/>
                  <a:pt x="643" y="4354"/>
                  <a:pt x="667" y="4377"/>
                </a:cubicBezTo>
                <a:cubicBezTo>
                  <a:pt x="691" y="4389"/>
                  <a:pt x="703" y="4401"/>
                  <a:pt x="727" y="4401"/>
                </a:cubicBezTo>
                <a:cubicBezTo>
                  <a:pt x="739" y="4401"/>
                  <a:pt x="763" y="4389"/>
                  <a:pt x="774" y="4377"/>
                </a:cubicBezTo>
                <a:cubicBezTo>
                  <a:pt x="1251" y="3854"/>
                  <a:pt x="1513" y="3163"/>
                  <a:pt x="1513" y="2461"/>
                </a:cubicBezTo>
                <a:cubicBezTo>
                  <a:pt x="1513" y="1449"/>
                  <a:pt x="1001" y="532"/>
                  <a:pt x="131" y="8"/>
                </a:cubicBezTo>
                <a:cubicBezTo>
                  <a:pt x="118" y="3"/>
                  <a:pt x="104"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8672657" y="3350942"/>
            <a:ext cx="299361" cy="322522"/>
          </a:xfrm>
          <a:custGeom>
            <a:avLst/>
            <a:gdLst/>
            <a:ahLst/>
            <a:cxnLst/>
            <a:rect l="l" t="t" r="r" b="b"/>
            <a:pathLst>
              <a:path w="9681" h="10430" extrusionOk="0">
                <a:moveTo>
                  <a:pt x="4846" y="0"/>
                </a:moveTo>
                <a:lnTo>
                  <a:pt x="4108" y="2179"/>
                </a:lnTo>
                <a:cubicBezTo>
                  <a:pt x="3763" y="3227"/>
                  <a:pt x="2965" y="4060"/>
                  <a:pt x="1941" y="4465"/>
                </a:cubicBezTo>
                <a:lnTo>
                  <a:pt x="0" y="5215"/>
                </a:lnTo>
                <a:lnTo>
                  <a:pt x="1941" y="5965"/>
                </a:lnTo>
                <a:cubicBezTo>
                  <a:pt x="2965" y="6370"/>
                  <a:pt x="3763" y="7203"/>
                  <a:pt x="4108" y="8251"/>
                </a:cubicBezTo>
                <a:lnTo>
                  <a:pt x="4846" y="10430"/>
                </a:lnTo>
                <a:lnTo>
                  <a:pt x="5573" y="8251"/>
                </a:lnTo>
                <a:cubicBezTo>
                  <a:pt x="5930" y="7203"/>
                  <a:pt x="6727" y="6370"/>
                  <a:pt x="7751" y="5965"/>
                </a:cubicBezTo>
                <a:lnTo>
                  <a:pt x="9680" y="5215"/>
                </a:lnTo>
                <a:lnTo>
                  <a:pt x="7751" y="4465"/>
                </a:lnTo>
                <a:cubicBezTo>
                  <a:pt x="6727" y="4060"/>
                  <a:pt x="5930" y="3227"/>
                  <a:pt x="5573" y="2179"/>
                </a:cubicBezTo>
                <a:lnTo>
                  <a:pt x="4846"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txBox="1">
            <a:spLocks noGrp="1"/>
          </p:cNvSpPr>
          <p:nvPr>
            <p:ph type="title"/>
          </p:nvPr>
        </p:nvSpPr>
        <p:spPr>
          <a:xfrm>
            <a:off x="3225300" y="2577925"/>
            <a:ext cx="43491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5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53" name="Google Shape;153;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54" name="Google Shape;154;p3"/>
          <p:cNvSpPr txBox="1">
            <a:spLocks noGrp="1"/>
          </p:cNvSpPr>
          <p:nvPr>
            <p:ph type="subTitle" idx="1"/>
          </p:nvPr>
        </p:nvSpPr>
        <p:spPr>
          <a:xfrm>
            <a:off x="3225300" y="3236700"/>
            <a:ext cx="30579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solidFill>
                  <a:schemeClr val="dk2"/>
                </a:solidFill>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155" name="Google Shape;155;p3"/>
          <p:cNvSpPr txBox="1">
            <a:spLocks noGrp="1"/>
          </p:cNvSpPr>
          <p:nvPr>
            <p:ph type="title" idx="2" hasCustomPrompt="1"/>
          </p:nvPr>
        </p:nvSpPr>
        <p:spPr>
          <a:xfrm>
            <a:off x="3225300" y="1880900"/>
            <a:ext cx="3691800" cy="841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4"/>
        <p:cNvGrpSpPr/>
        <p:nvPr/>
      </p:nvGrpSpPr>
      <p:grpSpPr>
        <a:xfrm>
          <a:off x="0" y="0"/>
          <a:ext cx="0" cy="0"/>
          <a:chOff x="0" y="0"/>
          <a:chExt cx="0" cy="0"/>
        </a:xfrm>
      </p:grpSpPr>
      <p:grpSp>
        <p:nvGrpSpPr>
          <p:cNvPr id="235" name="Google Shape;235;p6"/>
          <p:cNvGrpSpPr/>
          <p:nvPr/>
        </p:nvGrpSpPr>
        <p:grpSpPr>
          <a:xfrm>
            <a:off x="353167" y="163310"/>
            <a:ext cx="8452699" cy="4831682"/>
            <a:chOff x="345766" y="155909"/>
            <a:chExt cx="8452699" cy="4831682"/>
          </a:xfrm>
        </p:grpSpPr>
        <p:grpSp>
          <p:nvGrpSpPr>
            <p:cNvPr id="236" name="Google Shape;236;p6"/>
            <p:cNvGrpSpPr/>
            <p:nvPr/>
          </p:nvGrpSpPr>
          <p:grpSpPr>
            <a:xfrm>
              <a:off x="345766" y="155909"/>
              <a:ext cx="8452699" cy="4831682"/>
              <a:chOff x="271175" y="79714"/>
              <a:chExt cx="8452699" cy="4831682"/>
            </a:xfrm>
          </p:grpSpPr>
          <p:sp>
            <p:nvSpPr>
              <p:cNvPr id="237" name="Google Shape;237;p6"/>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6"/>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45" name="Google Shape;245;p6"/>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6"/>
        <p:cNvGrpSpPr/>
        <p:nvPr/>
      </p:nvGrpSpPr>
      <p:grpSpPr>
        <a:xfrm>
          <a:off x="0" y="0"/>
          <a:ext cx="0" cy="0"/>
          <a:chOff x="0" y="0"/>
          <a:chExt cx="0" cy="0"/>
        </a:xfrm>
      </p:grpSpPr>
      <p:grpSp>
        <p:nvGrpSpPr>
          <p:cNvPr id="247" name="Google Shape;247;p7"/>
          <p:cNvGrpSpPr/>
          <p:nvPr/>
        </p:nvGrpSpPr>
        <p:grpSpPr>
          <a:xfrm>
            <a:off x="353167" y="163310"/>
            <a:ext cx="8452699" cy="4831682"/>
            <a:chOff x="345766" y="155909"/>
            <a:chExt cx="8452699" cy="4831682"/>
          </a:xfrm>
        </p:grpSpPr>
        <p:grpSp>
          <p:nvGrpSpPr>
            <p:cNvPr id="248" name="Google Shape;248;p7"/>
            <p:cNvGrpSpPr/>
            <p:nvPr/>
          </p:nvGrpSpPr>
          <p:grpSpPr>
            <a:xfrm>
              <a:off x="345766" y="155909"/>
              <a:ext cx="8452699" cy="4831682"/>
              <a:chOff x="271175" y="79714"/>
              <a:chExt cx="8452699" cy="4831682"/>
            </a:xfrm>
          </p:grpSpPr>
          <p:sp>
            <p:nvSpPr>
              <p:cNvPr id="249" name="Google Shape;249;p7"/>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7"/>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 name="Google Shape;253;p7"/>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7"/>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7"/>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 name="Google Shape;256;p7"/>
          <p:cNvGrpSpPr/>
          <p:nvPr/>
        </p:nvGrpSpPr>
        <p:grpSpPr>
          <a:xfrm>
            <a:off x="713224" y="1380150"/>
            <a:ext cx="3615093" cy="2964328"/>
            <a:chOff x="956924" y="1380150"/>
            <a:chExt cx="3615093" cy="2964328"/>
          </a:xfrm>
        </p:grpSpPr>
        <p:sp>
          <p:nvSpPr>
            <p:cNvPr id="257" name="Google Shape;257;p7"/>
            <p:cNvSpPr/>
            <p:nvPr/>
          </p:nvSpPr>
          <p:spPr>
            <a:xfrm>
              <a:off x="3600390" y="1452584"/>
              <a:ext cx="200379" cy="171306"/>
            </a:xfrm>
            <a:custGeom>
              <a:avLst/>
              <a:gdLst/>
              <a:ahLst/>
              <a:cxnLst/>
              <a:rect l="l" t="t" r="r" b="b"/>
              <a:pathLst>
                <a:path w="1537" h="1314" extrusionOk="0">
                  <a:moveTo>
                    <a:pt x="79" y="1"/>
                  </a:moveTo>
                  <a:cubicBezTo>
                    <a:pt x="73" y="1"/>
                    <a:pt x="67" y="2"/>
                    <a:pt x="60" y="4"/>
                  </a:cubicBezTo>
                  <a:cubicBezTo>
                    <a:pt x="13" y="16"/>
                    <a:pt x="1" y="63"/>
                    <a:pt x="13" y="99"/>
                  </a:cubicBezTo>
                  <a:cubicBezTo>
                    <a:pt x="251" y="802"/>
                    <a:pt x="739" y="1206"/>
                    <a:pt x="1453" y="1314"/>
                  </a:cubicBezTo>
                  <a:lnTo>
                    <a:pt x="1465" y="1314"/>
                  </a:lnTo>
                  <a:cubicBezTo>
                    <a:pt x="1501" y="1314"/>
                    <a:pt x="1525" y="1290"/>
                    <a:pt x="1537" y="1254"/>
                  </a:cubicBezTo>
                  <a:cubicBezTo>
                    <a:pt x="1537" y="1206"/>
                    <a:pt x="1513" y="1171"/>
                    <a:pt x="1477" y="1171"/>
                  </a:cubicBezTo>
                  <a:cubicBezTo>
                    <a:pt x="810" y="1063"/>
                    <a:pt x="382" y="706"/>
                    <a:pt x="156" y="51"/>
                  </a:cubicBezTo>
                  <a:cubicBezTo>
                    <a:pt x="136" y="22"/>
                    <a:pt x="108" y="1"/>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 name="Google Shape;258;p7"/>
            <p:cNvGrpSpPr/>
            <p:nvPr/>
          </p:nvGrpSpPr>
          <p:grpSpPr>
            <a:xfrm>
              <a:off x="1777395" y="1474934"/>
              <a:ext cx="2018496" cy="2013992"/>
              <a:chOff x="1097725" y="238125"/>
              <a:chExt cx="5248300" cy="5237950"/>
            </a:xfrm>
          </p:grpSpPr>
          <p:sp>
            <p:nvSpPr>
              <p:cNvPr id="259" name="Google Shape;259;p7"/>
              <p:cNvSpPr/>
              <p:nvPr/>
            </p:nvSpPr>
            <p:spPr>
              <a:xfrm>
                <a:off x="1097725" y="238125"/>
                <a:ext cx="5248300" cy="5237950"/>
              </a:xfrm>
              <a:custGeom>
                <a:avLst/>
                <a:gdLst/>
                <a:ahLst/>
                <a:cxnLst/>
                <a:rect l="l" t="t" r="r" b="b"/>
                <a:pathLst>
                  <a:path w="209932" h="209518" extrusionOk="0">
                    <a:moveTo>
                      <a:pt x="65541" y="0"/>
                    </a:moveTo>
                    <a:cubicBezTo>
                      <a:pt x="55423" y="0"/>
                      <a:pt x="45718" y="2728"/>
                      <a:pt x="36134" y="9203"/>
                    </a:cubicBezTo>
                    <a:cubicBezTo>
                      <a:pt x="12586" y="25110"/>
                      <a:pt x="1" y="54754"/>
                      <a:pt x="11842" y="105441"/>
                    </a:cubicBezTo>
                    <a:cubicBezTo>
                      <a:pt x="23683" y="156129"/>
                      <a:pt x="36089" y="200108"/>
                      <a:pt x="58757" y="207564"/>
                    </a:cubicBezTo>
                    <a:cubicBezTo>
                      <a:pt x="62781" y="208888"/>
                      <a:pt x="66999" y="209518"/>
                      <a:pt x="71406" y="209518"/>
                    </a:cubicBezTo>
                    <a:cubicBezTo>
                      <a:pt x="92252" y="209518"/>
                      <a:pt x="117322" y="195421"/>
                      <a:pt x="145959" y="173937"/>
                    </a:cubicBezTo>
                    <a:cubicBezTo>
                      <a:pt x="180649" y="147909"/>
                      <a:pt x="209932" y="125747"/>
                      <a:pt x="209622" y="97815"/>
                    </a:cubicBezTo>
                    <a:cubicBezTo>
                      <a:pt x="209324" y="71150"/>
                      <a:pt x="183909" y="51283"/>
                      <a:pt x="141267" y="28684"/>
                    </a:cubicBezTo>
                    <a:cubicBezTo>
                      <a:pt x="111969" y="13156"/>
                      <a:pt x="87759" y="0"/>
                      <a:pt x="655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a:off x="2714911" y="1955625"/>
                <a:ext cx="665725" cy="914275"/>
              </a:xfrm>
              <a:custGeom>
                <a:avLst/>
                <a:gdLst/>
                <a:ahLst/>
                <a:cxnLst/>
                <a:rect l="l" t="t" r="r" b="b"/>
                <a:pathLst>
                  <a:path w="26629" h="36571" extrusionOk="0">
                    <a:moveTo>
                      <a:pt x="1" y="1"/>
                    </a:moveTo>
                    <a:lnTo>
                      <a:pt x="1" y="36571"/>
                    </a:lnTo>
                    <a:lnTo>
                      <a:pt x="26628" y="36571"/>
                    </a:lnTo>
                    <a:lnTo>
                      <a:pt x="26628" y="27814"/>
                    </a:lnTo>
                    <a:lnTo>
                      <a:pt x="10044" y="27814"/>
                    </a:lnTo>
                    <a:lnTo>
                      <a:pt x="100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a:off x="3754036" y="1950475"/>
                <a:ext cx="928425" cy="927150"/>
              </a:xfrm>
              <a:custGeom>
                <a:avLst/>
                <a:gdLst/>
                <a:ahLst/>
                <a:cxnLst/>
                <a:rect l="l" t="t" r="r" b="b"/>
                <a:pathLst>
                  <a:path w="37137" h="37086" extrusionOk="0">
                    <a:moveTo>
                      <a:pt x="18542" y="8910"/>
                    </a:moveTo>
                    <a:cubicBezTo>
                      <a:pt x="19949" y="8910"/>
                      <a:pt x="21177" y="9176"/>
                      <a:pt x="22224" y="9709"/>
                    </a:cubicBezTo>
                    <a:cubicBezTo>
                      <a:pt x="23271" y="10241"/>
                      <a:pt x="24148" y="10945"/>
                      <a:pt x="24851" y="11820"/>
                    </a:cubicBezTo>
                    <a:cubicBezTo>
                      <a:pt x="25556" y="12695"/>
                      <a:pt x="26080" y="13708"/>
                      <a:pt x="26423" y="14860"/>
                    </a:cubicBezTo>
                    <a:cubicBezTo>
                      <a:pt x="26766" y="16011"/>
                      <a:pt x="26937" y="17204"/>
                      <a:pt x="26937" y="18439"/>
                    </a:cubicBezTo>
                    <a:cubicBezTo>
                      <a:pt x="26937" y="19642"/>
                      <a:pt x="26773" y="20837"/>
                      <a:pt x="26448" y="21993"/>
                    </a:cubicBezTo>
                    <a:cubicBezTo>
                      <a:pt x="26122" y="23161"/>
                      <a:pt x="25624" y="24200"/>
                      <a:pt x="24955" y="25110"/>
                    </a:cubicBezTo>
                    <a:cubicBezTo>
                      <a:pt x="24285" y="26019"/>
                      <a:pt x="23417" y="26757"/>
                      <a:pt x="22353" y="27324"/>
                    </a:cubicBezTo>
                    <a:cubicBezTo>
                      <a:pt x="21289" y="27891"/>
                      <a:pt x="20036" y="28174"/>
                      <a:pt x="18594" y="28174"/>
                    </a:cubicBezTo>
                    <a:cubicBezTo>
                      <a:pt x="17151" y="28174"/>
                      <a:pt x="15907" y="27899"/>
                      <a:pt x="14860" y="27350"/>
                    </a:cubicBezTo>
                    <a:cubicBezTo>
                      <a:pt x="13813" y="26801"/>
                      <a:pt x="12946" y="26080"/>
                      <a:pt x="12258" y="25187"/>
                    </a:cubicBezTo>
                    <a:cubicBezTo>
                      <a:pt x="11571" y="24296"/>
                      <a:pt x="11056" y="23274"/>
                      <a:pt x="10713" y="22123"/>
                    </a:cubicBezTo>
                    <a:cubicBezTo>
                      <a:pt x="10370" y="20972"/>
                      <a:pt x="10199" y="19779"/>
                      <a:pt x="10199" y="18543"/>
                    </a:cubicBezTo>
                    <a:cubicBezTo>
                      <a:pt x="10197" y="17349"/>
                      <a:pt x="10362" y="16161"/>
                      <a:pt x="10687" y="15014"/>
                    </a:cubicBezTo>
                    <a:cubicBezTo>
                      <a:pt x="11013" y="13863"/>
                      <a:pt x="11519" y="12834"/>
                      <a:pt x="12207" y="11924"/>
                    </a:cubicBezTo>
                    <a:cubicBezTo>
                      <a:pt x="12894" y="11014"/>
                      <a:pt x="13761" y="10284"/>
                      <a:pt x="14808" y="9735"/>
                    </a:cubicBezTo>
                    <a:cubicBezTo>
                      <a:pt x="15855" y="9186"/>
                      <a:pt x="17099" y="8910"/>
                      <a:pt x="18542" y="8910"/>
                    </a:cubicBezTo>
                    <a:close/>
                    <a:moveTo>
                      <a:pt x="18697" y="1"/>
                    </a:moveTo>
                    <a:cubicBezTo>
                      <a:pt x="15984" y="1"/>
                      <a:pt x="13487" y="508"/>
                      <a:pt x="11203" y="1521"/>
                    </a:cubicBezTo>
                    <a:cubicBezTo>
                      <a:pt x="8920" y="2535"/>
                      <a:pt x="6946" y="3891"/>
                      <a:pt x="5279" y="5590"/>
                    </a:cubicBezTo>
                    <a:cubicBezTo>
                      <a:pt x="3615" y="7289"/>
                      <a:pt x="2319" y="9256"/>
                      <a:pt x="1391" y="11487"/>
                    </a:cubicBezTo>
                    <a:cubicBezTo>
                      <a:pt x="464" y="13720"/>
                      <a:pt x="0" y="16037"/>
                      <a:pt x="0" y="18440"/>
                    </a:cubicBezTo>
                    <a:cubicBezTo>
                      <a:pt x="1" y="20809"/>
                      <a:pt x="447" y="23110"/>
                      <a:pt x="1339" y="25343"/>
                    </a:cubicBezTo>
                    <a:cubicBezTo>
                      <a:pt x="2232" y="27574"/>
                      <a:pt x="3485" y="29558"/>
                      <a:pt x="5099" y="31291"/>
                    </a:cubicBezTo>
                    <a:cubicBezTo>
                      <a:pt x="6713" y="33025"/>
                      <a:pt x="8654" y="34424"/>
                      <a:pt x="10920" y="35489"/>
                    </a:cubicBezTo>
                    <a:cubicBezTo>
                      <a:pt x="13187" y="36553"/>
                      <a:pt x="15710" y="37086"/>
                      <a:pt x="18492" y="37086"/>
                    </a:cubicBezTo>
                    <a:cubicBezTo>
                      <a:pt x="21204" y="37085"/>
                      <a:pt x="23702" y="36570"/>
                      <a:pt x="25986" y="35541"/>
                    </a:cubicBezTo>
                    <a:cubicBezTo>
                      <a:pt x="28270" y="34510"/>
                      <a:pt x="30235" y="33145"/>
                      <a:pt x="31882" y="31446"/>
                    </a:cubicBezTo>
                    <a:cubicBezTo>
                      <a:pt x="33532" y="29745"/>
                      <a:pt x="34819" y="27788"/>
                      <a:pt x="35746" y="25574"/>
                    </a:cubicBezTo>
                    <a:cubicBezTo>
                      <a:pt x="36672" y="23359"/>
                      <a:pt x="37136" y="21050"/>
                      <a:pt x="37136" y="18646"/>
                    </a:cubicBezTo>
                    <a:cubicBezTo>
                      <a:pt x="37135" y="16312"/>
                      <a:pt x="36698" y="14029"/>
                      <a:pt x="35823" y="11796"/>
                    </a:cubicBezTo>
                    <a:cubicBezTo>
                      <a:pt x="34948" y="9564"/>
                      <a:pt x="33702" y="7572"/>
                      <a:pt x="32089" y="5821"/>
                    </a:cubicBezTo>
                    <a:cubicBezTo>
                      <a:pt x="30476" y="4070"/>
                      <a:pt x="28536" y="2662"/>
                      <a:pt x="26269" y="1597"/>
                    </a:cubicBezTo>
                    <a:cubicBezTo>
                      <a:pt x="24003" y="533"/>
                      <a:pt x="21478" y="1"/>
                      <a:pt x="186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a:off x="2561011" y="3482125"/>
                <a:ext cx="876900" cy="927125"/>
              </a:xfrm>
              <a:custGeom>
                <a:avLst/>
                <a:gdLst/>
                <a:ahLst/>
                <a:cxnLst/>
                <a:rect l="l" t="t" r="r" b="b"/>
                <a:pathLst>
                  <a:path w="35076" h="37085" extrusionOk="0">
                    <a:moveTo>
                      <a:pt x="18749" y="0"/>
                    </a:moveTo>
                    <a:cubicBezTo>
                      <a:pt x="16104" y="0"/>
                      <a:pt x="13641" y="472"/>
                      <a:pt x="11357" y="1416"/>
                    </a:cubicBezTo>
                    <a:cubicBezTo>
                      <a:pt x="9074" y="2362"/>
                      <a:pt x="7090" y="3649"/>
                      <a:pt x="5409" y="5279"/>
                    </a:cubicBezTo>
                    <a:cubicBezTo>
                      <a:pt x="3726" y="6911"/>
                      <a:pt x="2404" y="8834"/>
                      <a:pt x="1442" y="11048"/>
                    </a:cubicBezTo>
                    <a:cubicBezTo>
                      <a:pt x="481" y="13263"/>
                      <a:pt x="0" y="15658"/>
                      <a:pt x="0" y="18234"/>
                    </a:cubicBezTo>
                    <a:cubicBezTo>
                      <a:pt x="0" y="21220"/>
                      <a:pt x="480" y="23882"/>
                      <a:pt x="1442" y="26217"/>
                    </a:cubicBezTo>
                    <a:cubicBezTo>
                      <a:pt x="2404" y="28553"/>
                      <a:pt x="3691" y="30527"/>
                      <a:pt x="5306" y="32140"/>
                    </a:cubicBezTo>
                    <a:cubicBezTo>
                      <a:pt x="6918" y="33755"/>
                      <a:pt x="8807" y="34982"/>
                      <a:pt x="10971" y="35823"/>
                    </a:cubicBezTo>
                    <a:cubicBezTo>
                      <a:pt x="13136" y="36664"/>
                      <a:pt x="15401" y="37084"/>
                      <a:pt x="17769" y="37084"/>
                    </a:cubicBezTo>
                    <a:cubicBezTo>
                      <a:pt x="17771" y="37084"/>
                      <a:pt x="17773" y="37084"/>
                      <a:pt x="17775" y="37084"/>
                    </a:cubicBezTo>
                    <a:cubicBezTo>
                      <a:pt x="21171" y="37084"/>
                      <a:pt x="24174" y="35985"/>
                      <a:pt x="26784" y="33789"/>
                    </a:cubicBezTo>
                    <a:lnTo>
                      <a:pt x="26784" y="33789"/>
                    </a:lnTo>
                    <a:lnTo>
                      <a:pt x="26783" y="36827"/>
                    </a:lnTo>
                    <a:lnTo>
                      <a:pt x="35076" y="36827"/>
                    </a:lnTo>
                    <a:lnTo>
                      <a:pt x="35076" y="17357"/>
                    </a:lnTo>
                    <a:lnTo>
                      <a:pt x="20036" y="17357"/>
                    </a:lnTo>
                    <a:lnTo>
                      <a:pt x="20036" y="24569"/>
                    </a:lnTo>
                    <a:lnTo>
                      <a:pt x="26372" y="24569"/>
                    </a:lnTo>
                    <a:cubicBezTo>
                      <a:pt x="24140" y="26972"/>
                      <a:pt x="21564" y="28173"/>
                      <a:pt x="18646" y="28173"/>
                    </a:cubicBezTo>
                    <a:cubicBezTo>
                      <a:pt x="17376" y="28173"/>
                      <a:pt x="16225" y="27941"/>
                      <a:pt x="15195" y="27478"/>
                    </a:cubicBezTo>
                    <a:cubicBezTo>
                      <a:pt x="14165" y="27015"/>
                      <a:pt x="13281" y="26363"/>
                      <a:pt x="12543" y="25522"/>
                    </a:cubicBezTo>
                    <a:cubicBezTo>
                      <a:pt x="11805" y="24680"/>
                      <a:pt x="11229" y="23676"/>
                      <a:pt x="10817" y="22508"/>
                    </a:cubicBezTo>
                    <a:cubicBezTo>
                      <a:pt x="10405" y="21341"/>
                      <a:pt x="10199" y="20036"/>
                      <a:pt x="10199" y="18594"/>
                    </a:cubicBezTo>
                    <a:cubicBezTo>
                      <a:pt x="10199" y="17185"/>
                      <a:pt x="10405" y="15889"/>
                      <a:pt x="10817" y="14705"/>
                    </a:cubicBezTo>
                    <a:cubicBezTo>
                      <a:pt x="11229" y="13520"/>
                      <a:pt x="11797" y="12497"/>
                      <a:pt x="12517" y="11640"/>
                    </a:cubicBezTo>
                    <a:cubicBezTo>
                      <a:pt x="13237" y="10782"/>
                      <a:pt x="14095" y="10113"/>
                      <a:pt x="15092" y="9632"/>
                    </a:cubicBezTo>
                    <a:cubicBezTo>
                      <a:pt x="16087" y="9151"/>
                      <a:pt x="17185" y="8911"/>
                      <a:pt x="18388" y="8911"/>
                    </a:cubicBezTo>
                    <a:cubicBezTo>
                      <a:pt x="20002" y="8911"/>
                      <a:pt x="21530" y="9349"/>
                      <a:pt x="22973" y="10224"/>
                    </a:cubicBezTo>
                    <a:cubicBezTo>
                      <a:pt x="24415" y="11099"/>
                      <a:pt x="25496" y="12259"/>
                      <a:pt x="26217" y="13701"/>
                    </a:cubicBezTo>
                    <a:lnTo>
                      <a:pt x="33687" y="7984"/>
                    </a:lnTo>
                    <a:cubicBezTo>
                      <a:pt x="33033" y="6748"/>
                      <a:pt x="32192" y="5640"/>
                      <a:pt x="31162" y="4662"/>
                    </a:cubicBezTo>
                    <a:cubicBezTo>
                      <a:pt x="30132" y="3683"/>
                      <a:pt x="28974" y="2842"/>
                      <a:pt x="27687" y="2138"/>
                    </a:cubicBezTo>
                    <a:cubicBezTo>
                      <a:pt x="26398" y="1433"/>
                      <a:pt x="24998" y="901"/>
                      <a:pt x="23487" y="540"/>
                    </a:cubicBezTo>
                    <a:cubicBezTo>
                      <a:pt x="21975" y="180"/>
                      <a:pt x="20396" y="0"/>
                      <a:pt x="18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a:off x="3858961" y="3483425"/>
                <a:ext cx="928425" cy="927125"/>
              </a:xfrm>
              <a:custGeom>
                <a:avLst/>
                <a:gdLst/>
                <a:ahLst/>
                <a:cxnLst/>
                <a:rect l="l" t="t" r="r" b="b"/>
                <a:pathLst>
                  <a:path w="37137" h="37085" extrusionOk="0">
                    <a:moveTo>
                      <a:pt x="18542" y="8909"/>
                    </a:moveTo>
                    <a:cubicBezTo>
                      <a:pt x="19949" y="8909"/>
                      <a:pt x="21178" y="9175"/>
                      <a:pt x="22225" y="9708"/>
                    </a:cubicBezTo>
                    <a:cubicBezTo>
                      <a:pt x="23272" y="10240"/>
                      <a:pt x="24148" y="10943"/>
                      <a:pt x="24851" y="11819"/>
                    </a:cubicBezTo>
                    <a:cubicBezTo>
                      <a:pt x="25557" y="12694"/>
                      <a:pt x="26081" y="13708"/>
                      <a:pt x="26424" y="14858"/>
                    </a:cubicBezTo>
                    <a:cubicBezTo>
                      <a:pt x="26767" y="16009"/>
                      <a:pt x="26938" y="17202"/>
                      <a:pt x="26938" y="18439"/>
                    </a:cubicBezTo>
                    <a:cubicBezTo>
                      <a:pt x="26938" y="19640"/>
                      <a:pt x="26774" y="20835"/>
                      <a:pt x="26449" y="21992"/>
                    </a:cubicBezTo>
                    <a:cubicBezTo>
                      <a:pt x="26123" y="23161"/>
                      <a:pt x="25625" y="24199"/>
                      <a:pt x="24956" y="25109"/>
                    </a:cubicBezTo>
                    <a:cubicBezTo>
                      <a:pt x="24285" y="26018"/>
                      <a:pt x="23418" y="26756"/>
                      <a:pt x="22354" y="27323"/>
                    </a:cubicBezTo>
                    <a:cubicBezTo>
                      <a:pt x="21290" y="27889"/>
                      <a:pt x="20037" y="28174"/>
                      <a:pt x="18594" y="28174"/>
                    </a:cubicBezTo>
                    <a:cubicBezTo>
                      <a:pt x="17152" y="28172"/>
                      <a:pt x="15908" y="27897"/>
                      <a:pt x="14861" y="27349"/>
                    </a:cubicBezTo>
                    <a:cubicBezTo>
                      <a:pt x="13814" y="26800"/>
                      <a:pt x="12946" y="26079"/>
                      <a:pt x="12259" y="25186"/>
                    </a:cubicBezTo>
                    <a:cubicBezTo>
                      <a:pt x="11571" y="24294"/>
                      <a:pt x="11056" y="23273"/>
                      <a:pt x="10714" y="22123"/>
                    </a:cubicBezTo>
                    <a:cubicBezTo>
                      <a:pt x="10371" y="20971"/>
                      <a:pt x="10199" y="19778"/>
                      <a:pt x="10199" y="18542"/>
                    </a:cubicBezTo>
                    <a:lnTo>
                      <a:pt x="10200" y="18542"/>
                    </a:lnTo>
                    <a:cubicBezTo>
                      <a:pt x="10198" y="17348"/>
                      <a:pt x="10362" y="16161"/>
                      <a:pt x="10688" y="15013"/>
                    </a:cubicBezTo>
                    <a:cubicBezTo>
                      <a:pt x="11014" y="13863"/>
                      <a:pt x="11520" y="12833"/>
                      <a:pt x="12208" y="11922"/>
                    </a:cubicBezTo>
                    <a:cubicBezTo>
                      <a:pt x="12894" y="11012"/>
                      <a:pt x="13761" y="10283"/>
                      <a:pt x="14809" y="9734"/>
                    </a:cubicBezTo>
                    <a:cubicBezTo>
                      <a:pt x="15856" y="9184"/>
                      <a:pt x="17100" y="8909"/>
                      <a:pt x="18542" y="8909"/>
                    </a:cubicBezTo>
                    <a:close/>
                    <a:moveTo>
                      <a:pt x="18688" y="0"/>
                    </a:moveTo>
                    <a:cubicBezTo>
                      <a:pt x="15979" y="0"/>
                      <a:pt x="13485" y="506"/>
                      <a:pt x="11204" y="1520"/>
                    </a:cubicBezTo>
                    <a:cubicBezTo>
                      <a:pt x="8921" y="2533"/>
                      <a:pt x="6946" y="3889"/>
                      <a:pt x="5280" y="5588"/>
                    </a:cubicBezTo>
                    <a:cubicBezTo>
                      <a:pt x="3616" y="7288"/>
                      <a:pt x="2319" y="9254"/>
                      <a:pt x="1392" y="11485"/>
                    </a:cubicBezTo>
                    <a:cubicBezTo>
                      <a:pt x="464" y="13718"/>
                      <a:pt x="1" y="16035"/>
                      <a:pt x="1" y="18439"/>
                    </a:cubicBezTo>
                    <a:cubicBezTo>
                      <a:pt x="1" y="20807"/>
                      <a:pt x="447" y="23107"/>
                      <a:pt x="1340" y="25341"/>
                    </a:cubicBezTo>
                    <a:cubicBezTo>
                      <a:pt x="2232" y="27574"/>
                      <a:pt x="3486" y="29557"/>
                      <a:pt x="5100" y="31290"/>
                    </a:cubicBezTo>
                    <a:cubicBezTo>
                      <a:pt x="6714" y="33025"/>
                      <a:pt x="8655" y="34424"/>
                      <a:pt x="10921" y="35488"/>
                    </a:cubicBezTo>
                    <a:cubicBezTo>
                      <a:pt x="13186" y="36552"/>
                      <a:pt x="15710" y="37084"/>
                      <a:pt x="18491" y="37084"/>
                    </a:cubicBezTo>
                    <a:cubicBezTo>
                      <a:pt x="21204" y="37084"/>
                      <a:pt x="23702" y="36569"/>
                      <a:pt x="25987" y="35539"/>
                    </a:cubicBezTo>
                    <a:cubicBezTo>
                      <a:pt x="28270" y="34509"/>
                      <a:pt x="30236" y="33145"/>
                      <a:pt x="31883" y="31444"/>
                    </a:cubicBezTo>
                    <a:cubicBezTo>
                      <a:pt x="33532" y="29745"/>
                      <a:pt x="34819" y="27787"/>
                      <a:pt x="35747" y="25572"/>
                    </a:cubicBezTo>
                    <a:cubicBezTo>
                      <a:pt x="36673" y="23358"/>
                      <a:pt x="37137" y="21048"/>
                      <a:pt x="37137" y="18645"/>
                    </a:cubicBezTo>
                    <a:cubicBezTo>
                      <a:pt x="37136" y="16310"/>
                      <a:pt x="36699" y="14027"/>
                      <a:pt x="35824" y="11796"/>
                    </a:cubicBezTo>
                    <a:cubicBezTo>
                      <a:pt x="34949" y="9563"/>
                      <a:pt x="33703" y="7571"/>
                      <a:pt x="32090" y="5820"/>
                    </a:cubicBezTo>
                    <a:cubicBezTo>
                      <a:pt x="30476" y="4069"/>
                      <a:pt x="28536" y="2661"/>
                      <a:pt x="26269" y="1597"/>
                    </a:cubicBezTo>
                    <a:cubicBezTo>
                      <a:pt x="24002" y="532"/>
                      <a:pt x="21478" y="0"/>
                      <a:pt x="18697" y="0"/>
                    </a:cubicBezTo>
                    <a:cubicBezTo>
                      <a:pt x="18694" y="0"/>
                      <a:pt x="18691" y="0"/>
                      <a:pt x="186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a:off x="2688125" y="1159000"/>
                <a:ext cx="229325" cy="239450"/>
              </a:xfrm>
              <a:custGeom>
                <a:avLst/>
                <a:gdLst/>
                <a:ahLst/>
                <a:cxnLst/>
                <a:rect l="l" t="t" r="r" b="b"/>
                <a:pathLst>
                  <a:path w="9173" h="9578" extrusionOk="0">
                    <a:moveTo>
                      <a:pt x="0" y="1"/>
                    </a:moveTo>
                    <a:lnTo>
                      <a:pt x="3249" y="6381"/>
                    </a:lnTo>
                    <a:lnTo>
                      <a:pt x="3249" y="9577"/>
                    </a:lnTo>
                    <a:lnTo>
                      <a:pt x="5867" y="9577"/>
                    </a:lnTo>
                    <a:lnTo>
                      <a:pt x="5867" y="6407"/>
                    </a:lnTo>
                    <a:lnTo>
                      <a:pt x="9172" y="1"/>
                    </a:lnTo>
                    <a:lnTo>
                      <a:pt x="6312" y="1"/>
                    </a:lnTo>
                    <a:lnTo>
                      <a:pt x="4558" y="4141"/>
                    </a:lnTo>
                    <a:lnTo>
                      <a:pt x="28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a:off x="3200025" y="1157650"/>
                <a:ext cx="243200" cy="242825"/>
              </a:xfrm>
              <a:custGeom>
                <a:avLst/>
                <a:gdLst/>
                <a:ahLst/>
                <a:cxnLst/>
                <a:rect l="l" t="t" r="r" b="b"/>
                <a:pathLst>
                  <a:path w="9728" h="9713" extrusionOk="0">
                    <a:moveTo>
                      <a:pt x="4857" y="2334"/>
                    </a:moveTo>
                    <a:cubicBezTo>
                      <a:pt x="5226" y="2335"/>
                      <a:pt x="5547" y="2404"/>
                      <a:pt x="5823" y="2543"/>
                    </a:cubicBezTo>
                    <a:cubicBezTo>
                      <a:pt x="6089" y="2677"/>
                      <a:pt x="6323" y="2865"/>
                      <a:pt x="6510" y="3096"/>
                    </a:cubicBezTo>
                    <a:cubicBezTo>
                      <a:pt x="6698" y="3332"/>
                      <a:pt x="6837" y="3602"/>
                      <a:pt x="6922" y="3892"/>
                    </a:cubicBezTo>
                    <a:cubicBezTo>
                      <a:pt x="7011" y="4196"/>
                      <a:pt x="7057" y="4512"/>
                      <a:pt x="7057" y="4830"/>
                    </a:cubicBezTo>
                    <a:cubicBezTo>
                      <a:pt x="7057" y="5145"/>
                      <a:pt x="7012" y="5457"/>
                      <a:pt x="6927" y="5761"/>
                    </a:cubicBezTo>
                    <a:cubicBezTo>
                      <a:pt x="6843" y="6068"/>
                      <a:pt x="6712" y="6338"/>
                      <a:pt x="6537" y="6577"/>
                    </a:cubicBezTo>
                    <a:cubicBezTo>
                      <a:pt x="6361" y="6815"/>
                      <a:pt x="6135" y="7008"/>
                      <a:pt x="5855" y="7157"/>
                    </a:cubicBezTo>
                    <a:cubicBezTo>
                      <a:pt x="5576" y="7305"/>
                      <a:pt x="5250" y="7380"/>
                      <a:pt x="4872" y="7380"/>
                    </a:cubicBezTo>
                    <a:cubicBezTo>
                      <a:pt x="4492" y="7380"/>
                      <a:pt x="4167" y="7307"/>
                      <a:pt x="3892" y="7163"/>
                    </a:cubicBezTo>
                    <a:cubicBezTo>
                      <a:pt x="3617" y="7020"/>
                      <a:pt x="3391" y="6831"/>
                      <a:pt x="3212" y="6596"/>
                    </a:cubicBezTo>
                    <a:cubicBezTo>
                      <a:pt x="3027" y="6356"/>
                      <a:pt x="2890" y="6084"/>
                      <a:pt x="2807" y="5794"/>
                    </a:cubicBezTo>
                    <a:cubicBezTo>
                      <a:pt x="2716" y="5490"/>
                      <a:pt x="2671" y="5174"/>
                      <a:pt x="2672" y="4856"/>
                    </a:cubicBezTo>
                    <a:cubicBezTo>
                      <a:pt x="2672" y="4544"/>
                      <a:pt x="2715" y="4234"/>
                      <a:pt x="2800" y="3932"/>
                    </a:cubicBezTo>
                    <a:cubicBezTo>
                      <a:pt x="2881" y="3640"/>
                      <a:pt x="3016" y="3366"/>
                      <a:pt x="3197" y="3123"/>
                    </a:cubicBezTo>
                    <a:cubicBezTo>
                      <a:pt x="3380" y="2884"/>
                      <a:pt x="3612" y="2687"/>
                      <a:pt x="3879" y="2550"/>
                    </a:cubicBezTo>
                    <a:cubicBezTo>
                      <a:pt x="4154" y="2406"/>
                      <a:pt x="4479" y="2334"/>
                      <a:pt x="4857" y="2334"/>
                    </a:cubicBezTo>
                    <a:close/>
                    <a:moveTo>
                      <a:pt x="4897" y="1"/>
                    </a:moveTo>
                    <a:cubicBezTo>
                      <a:pt x="4186" y="1"/>
                      <a:pt x="3531" y="133"/>
                      <a:pt x="2935" y="398"/>
                    </a:cubicBezTo>
                    <a:cubicBezTo>
                      <a:pt x="2337" y="664"/>
                      <a:pt x="1819" y="1020"/>
                      <a:pt x="1384" y="1464"/>
                    </a:cubicBezTo>
                    <a:cubicBezTo>
                      <a:pt x="948" y="1909"/>
                      <a:pt x="601" y="2433"/>
                      <a:pt x="365" y="3009"/>
                    </a:cubicBezTo>
                    <a:cubicBezTo>
                      <a:pt x="124" y="3586"/>
                      <a:pt x="0" y="4205"/>
                      <a:pt x="1" y="4830"/>
                    </a:cubicBezTo>
                    <a:cubicBezTo>
                      <a:pt x="0" y="5449"/>
                      <a:pt x="119" y="6063"/>
                      <a:pt x="352" y="6637"/>
                    </a:cubicBezTo>
                    <a:cubicBezTo>
                      <a:pt x="580" y="7213"/>
                      <a:pt x="914" y="7742"/>
                      <a:pt x="1336" y="8196"/>
                    </a:cubicBezTo>
                    <a:cubicBezTo>
                      <a:pt x="1758" y="8650"/>
                      <a:pt x="2267" y="9017"/>
                      <a:pt x="2860" y="9295"/>
                    </a:cubicBezTo>
                    <a:cubicBezTo>
                      <a:pt x="3454" y="9574"/>
                      <a:pt x="4115" y="9713"/>
                      <a:pt x="4844" y="9713"/>
                    </a:cubicBezTo>
                    <a:cubicBezTo>
                      <a:pt x="5553" y="9713"/>
                      <a:pt x="6207" y="9577"/>
                      <a:pt x="6805" y="9308"/>
                    </a:cubicBezTo>
                    <a:cubicBezTo>
                      <a:pt x="7404" y="9038"/>
                      <a:pt x="7919" y="8682"/>
                      <a:pt x="8351" y="8235"/>
                    </a:cubicBezTo>
                    <a:cubicBezTo>
                      <a:pt x="8782" y="7792"/>
                      <a:pt x="9125" y="7270"/>
                      <a:pt x="9361" y="6698"/>
                    </a:cubicBezTo>
                    <a:cubicBezTo>
                      <a:pt x="9603" y="6124"/>
                      <a:pt x="9727" y="5507"/>
                      <a:pt x="9726" y="4883"/>
                    </a:cubicBezTo>
                    <a:cubicBezTo>
                      <a:pt x="9725" y="4270"/>
                      <a:pt x="9608" y="3661"/>
                      <a:pt x="9382" y="3089"/>
                    </a:cubicBezTo>
                    <a:cubicBezTo>
                      <a:pt x="9157" y="2512"/>
                      <a:pt x="8826" y="1981"/>
                      <a:pt x="8405" y="1524"/>
                    </a:cubicBezTo>
                    <a:cubicBezTo>
                      <a:pt x="7981" y="1066"/>
                      <a:pt x="7473" y="697"/>
                      <a:pt x="6880" y="418"/>
                    </a:cubicBezTo>
                    <a:cubicBezTo>
                      <a:pt x="6288" y="140"/>
                      <a:pt x="5627" y="1"/>
                      <a:pt x="48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p:nvPr/>
            </p:nvSpPr>
            <p:spPr>
              <a:xfrm>
                <a:off x="3761200" y="1159000"/>
                <a:ext cx="216200" cy="241500"/>
              </a:xfrm>
              <a:custGeom>
                <a:avLst/>
                <a:gdLst/>
                <a:ahLst/>
                <a:cxnLst/>
                <a:rect l="l" t="t" r="r" b="b"/>
                <a:pathLst>
                  <a:path w="8648" h="9660" extrusionOk="0">
                    <a:moveTo>
                      <a:pt x="0" y="1"/>
                    </a:moveTo>
                    <a:lnTo>
                      <a:pt x="0" y="4926"/>
                    </a:lnTo>
                    <a:cubicBezTo>
                      <a:pt x="0" y="5564"/>
                      <a:pt x="82" y="6169"/>
                      <a:pt x="244" y="6739"/>
                    </a:cubicBezTo>
                    <a:cubicBezTo>
                      <a:pt x="406" y="7310"/>
                      <a:pt x="663" y="7811"/>
                      <a:pt x="1012" y="8243"/>
                    </a:cubicBezTo>
                    <a:cubicBezTo>
                      <a:pt x="1363" y="8675"/>
                      <a:pt x="1810" y="9019"/>
                      <a:pt x="2355" y="9275"/>
                    </a:cubicBezTo>
                    <a:cubicBezTo>
                      <a:pt x="2900" y="9532"/>
                      <a:pt x="3554" y="9660"/>
                      <a:pt x="4318" y="9660"/>
                    </a:cubicBezTo>
                    <a:cubicBezTo>
                      <a:pt x="5055" y="9660"/>
                      <a:pt x="5696" y="9539"/>
                      <a:pt x="6239" y="9295"/>
                    </a:cubicBezTo>
                    <a:cubicBezTo>
                      <a:pt x="6784" y="9052"/>
                      <a:pt x="7235" y="8720"/>
                      <a:pt x="7595" y="8297"/>
                    </a:cubicBezTo>
                    <a:cubicBezTo>
                      <a:pt x="7955" y="7875"/>
                      <a:pt x="8220" y="7373"/>
                      <a:pt x="8391" y="6794"/>
                    </a:cubicBezTo>
                    <a:cubicBezTo>
                      <a:pt x="8562" y="6213"/>
                      <a:pt x="8647" y="5590"/>
                      <a:pt x="8647" y="4926"/>
                    </a:cubicBezTo>
                    <a:lnTo>
                      <a:pt x="8647" y="1"/>
                    </a:lnTo>
                    <a:lnTo>
                      <a:pt x="6017" y="1"/>
                    </a:lnTo>
                    <a:lnTo>
                      <a:pt x="6017" y="4924"/>
                    </a:lnTo>
                    <a:cubicBezTo>
                      <a:pt x="6018" y="5228"/>
                      <a:pt x="5987" y="5531"/>
                      <a:pt x="5923" y="5828"/>
                    </a:cubicBezTo>
                    <a:cubicBezTo>
                      <a:pt x="5860" y="6115"/>
                      <a:pt x="5760" y="6370"/>
                      <a:pt x="5626" y="6590"/>
                    </a:cubicBezTo>
                    <a:cubicBezTo>
                      <a:pt x="5494" y="6807"/>
                      <a:pt x="5314" y="6989"/>
                      <a:pt x="5099" y="7123"/>
                    </a:cubicBezTo>
                    <a:cubicBezTo>
                      <a:pt x="4883" y="7258"/>
                      <a:pt x="4623" y="7326"/>
                      <a:pt x="4317" y="7326"/>
                    </a:cubicBezTo>
                    <a:cubicBezTo>
                      <a:pt x="4010" y="7326"/>
                      <a:pt x="3752" y="7260"/>
                      <a:pt x="3543" y="7130"/>
                    </a:cubicBezTo>
                    <a:cubicBezTo>
                      <a:pt x="3330" y="6998"/>
                      <a:pt x="3152" y="6818"/>
                      <a:pt x="3023" y="6604"/>
                    </a:cubicBezTo>
                    <a:cubicBezTo>
                      <a:pt x="2888" y="6384"/>
                      <a:pt x="2787" y="6128"/>
                      <a:pt x="2726" y="5836"/>
                    </a:cubicBezTo>
                    <a:cubicBezTo>
                      <a:pt x="2662" y="5536"/>
                      <a:pt x="2630" y="5231"/>
                      <a:pt x="2630" y="4926"/>
                    </a:cubicBezTo>
                    <a:lnTo>
                      <a:pt x="26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p:nvPr/>
            </p:nvSpPr>
            <p:spPr>
              <a:xfrm>
                <a:off x="4308525" y="1159000"/>
                <a:ext cx="206775" cy="239475"/>
              </a:xfrm>
              <a:custGeom>
                <a:avLst/>
                <a:gdLst/>
                <a:ahLst/>
                <a:cxnLst/>
                <a:rect l="l" t="t" r="r" b="b"/>
                <a:pathLst>
                  <a:path w="8271" h="9579" extrusionOk="0">
                    <a:moveTo>
                      <a:pt x="4223" y="2295"/>
                    </a:moveTo>
                    <a:cubicBezTo>
                      <a:pt x="4384" y="2295"/>
                      <a:pt x="4546" y="2382"/>
                      <a:pt x="4708" y="2557"/>
                    </a:cubicBezTo>
                    <a:cubicBezTo>
                      <a:pt x="4871" y="2733"/>
                      <a:pt x="4953" y="2987"/>
                      <a:pt x="4953" y="3319"/>
                    </a:cubicBezTo>
                    <a:cubicBezTo>
                      <a:pt x="4951" y="3643"/>
                      <a:pt x="4881" y="3894"/>
                      <a:pt x="4742" y="4074"/>
                    </a:cubicBezTo>
                    <a:cubicBezTo>
                      <a:pt x="4603" y="4254"/>
                      <a:pt x="4452" y="4345"/>
                      <a:pt x="4290" y="4345"/>
                    </a:cubicBezTo>
                    <a:lnTo>
                      <a:pt x="2631" y="4345"/>
                    </a:lnTo>
                    <a:lnTo>
                      <a:pt x="2631" y="2295"/>
                    </a:lnTo>
                    <a:close/>
                    <a:moveTo>
                      <a:pt x="1" y="1"/>
                    </a:moveTo>
                    <a:lnTo>
                      <a:pt x="1" y="9578"/>
                    </a:lnTo>
                    <a:lnTo>
                      <a:pt x="2631" y="9578"/>
                    </a:lnTo>
                    <a:lnTo>
                      <a:pt x="2631" y="6637"/>
                    </a:lnTo>
                    <a:lnTo>
                      <a:pt x="3617" y="6637"/>
                    </a:lnTo>
                    <a:lnTo>
                      <a:pt x="5302" y="9578"/>
                    </a:lnTo>
                    <a:lnTo>
                      <a:pt x="8271" y="9578"/>
                    </a:lnTo>
                    <a:lnTo>
                      <a:pt x="6246" y="6058"/>
                    </a:lnTo>
                    <a:cubicBezTo>
                      <a:pt x="6679" y="5751"/>
                      <a:pt x="7016" y="5358"/>
                      <a:pt x="7259" y="4877"/>
                    </a:cubicBezTo>
                    <a:cubicBezTo>
                      <a:pt x="7501" y="4396"/>
                      <a:pt x="7622" y="3877"/>
                      <a:pt x="7622" y="3319"/>
                    </a:cubicBezTo>
                    <a:cubicBezTo>
                      <a:pt x="7622" y="2914"/>
                      <a:pt x="7542" y="2512"/>
                      <a:pt x="7380" y="2111"/>
                    </a:cubicBezTo>
                    <a:cubicBezTo>
                      <a:pt x="7222" y="1719"/>
                      <a:pt x="6996" y="1358"/>
                      <a:pt x="6712" y="1046"/>
                    </a:cubicBezTo>
                    <a:cubicBezTo>
                      <a:pt x="6429" y="736"/>
                      <a:pt x="6089" y="483"/>
                      <a:pt x="5693" y="291"/>
                    </a:cubicBezTo>
                    <a:cubicBezTo>
                      <a:pt x="5297" y="97"/>
                      <a:pt x="4865" y="1"/>
                      <a:pt x="43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a:off x="5268025" y="2778925"/>
                <a:ext cx="61375" cy="1937650"/>
              </a:xfrm>
              <a:custGeom>
                <a:avLst/>
                <a:gdLst/>
                <a:ahLst/>
                <a:cxnLst/>
                <a:rect l="l" t="t" r="r" b="b"/>
                <a:pathLst>
                  <a:path w="2455" h="77506" extrusionOk="0">
                    <a:moveTo>
                      <a:pt x="1" y="0"/>
                    </a:moveTo>
                    <a:lnTo>
                      <a:pt x="1" y="77506"/>
                    </a:lnTo>
                    <a:lnTo>
                      <a:pt x="2454" y="77506"/>
                    </a:lnTo>
                    <a:lnTo>
                      <a:pt x="24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7"/>
              <p:cNvSpPr/>
              <p:nvPr/>
            </p:nvSpPr>
            <p:spPr>
              <a:xfrm>
                <a:off x="1982525" y="1430775"/>
                <a:ext cx="61350" cy="1573050"/>
              </a:xfrm>
              <a:custGeom>
                <a:avLst/>
                <a:gdLst/>
                <a:ahLst/>
                <a:cxnLst/>
                <a:rect l="l" t="t" r="r" b="b"/>
                <a:pathLst>
                  <a:path w="2454" h="62922" extrusionOk="0">
                    <a:moveTo>
                      <a:pt x="0" y="0"/>
                    </a:moveTo>
                    <a:lnTo>
                      <a:pt x="0" y="62922"/>
                    </a:lnTo>
                    <a:lnTo>
                      <a:pt x="2453" y="62922"/>
                    </a:lnTo>
                    <a:lnTo>
                      <a:pt x="24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p:nvPr/>
            </p:nvSpPr>
            <p:spPr>
              <a:xfrm>
                <a:off x="1882200" y="3263125"/>
                <a:ext cx="236575" cy="236525"/>
              </a:xfrm>
              <a:custGeom>
                <a:avLst/>
                <a:gdLst/>
                <a:ahLst/>
                <a:cxnLst/>
                <a:rect l="l" t="t" r="r" b="b"/>
                <a:pathLst>
                  <a:path w="9463" h="9461" extrusionOk="0">
                    <a:moveTo>
                      <a:pt x="4732" y="2452"/>
                    </a:moveTo>
                    <a:cubicBezTo>
                      <a:pt x="5987" y="2452"/>
                      <a:pt x="7010" y="3475"/>
                      <a:pt x="7010" y="4730"/>
                    </a:cubicBezTo>
                    <a:cubicBezTo>
                      <a:pt x="7010" y="5987"/>
                      <a:pt x="5989" y="7009"/>
                      <a:pt x="4732" y="7009"/>
                    </a:cubicBezTo>
                    <a:cubicBezTo>
                      <a:pt x="3475" y="7009"/>
                      <a:pt x="2453" y="5988"/>
                      <a:pt x="2453" y="4730"/>
                    </a:cubicBezTo>
                    <a:cubicBezTo>
                      <a:pt x="2453" y="3473"/>
                      <a:pt x="3475" y="2452"/>
                      <a:pt x="4732" y="2452"/>
                    </a:cubicBezTo>
                    <a:close/>
                    <a:moveTo>
                      <a:pt x="4732" y="0"/>
                    </a:moveTo>
                    <a:cubicBezTo>
                      <a:pt x="2124" y="0"/>
                      <a:pt x="1" y="2122"/>
                      <a:pt x="1" y="4730"/>
                    </a:cubicBezTo>
                    <a:cubicBezTo>
                      <a:pt x="1" y="7338"/>
                      <a:pt x="2124" y="9461"/>
                      <a:pt x="4732" y="9461"/>
                    </a:cubicBezTo>
                    <a:cubicBezTo>
                      <a:pt x="7341" y="9461"/>
                      <a:pt x="9463" y="7338"/>
                      <a:pt x="9463" y="4730"/>
                    </a:cubicBezTo>
                    <a:cubicBezTo>
                      <a:pt x="9463" y="2123"/>
                      <a:pt x="7339" y="0"/>
                      <a:pt x="47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a:off x="5180450" y="2322125"/>
                <a:ext cx="236575" cy="236575"/>
              </a:xfrm>
              <a:custGeom>
                <a:avLst/>
                <a:gdLst/>
                <a:ahLst/>
                <a:cxnLst/>
                <a:rect l="l" t="t" r="r" b="b"/>
                <a:pathLst>
                  <a:path w="9463" h="9463" extrusionOk="0">
                    <a:moveTo>
                      <a:pt x="4731" y="2452"/>
                    </a:moveTo>
                    <a:cubicBezTo>
                      <a:pt x="5987" y="2452"/>
                      <a:pt x="7009" y="3475"/>
                      <a:pt x="7009" y="4731"/>
                    </a:cubicBezTo>
                    <a:cubicBezTo>
                      <a:pt x="7009" y="5988"/>
                      <a:pt x="5988" y="7010"/>
                      <a:pt x="4731" y="7010"/>
                    </a:cubicBezTo>
                    <a:cubicBezTo>
                      <a:pt x="3474" y="7010"/>
                      <a:pt x="2452" y="5988"/>
                      <a:pt x="2452" y="4731"/>
                    </a:cubicBezTo>
                    <a:cubicBezTo>
                      <a:pt x="2452" y="3475"/>
                      <a:pt x="3474" y="2454"/>
                      <a:pt x="4731" y="2454"/>
                    </a:cubicBezTo>
                    <a:lnTo>
                      <a:pt x="4731" y="2452"/>
                    </a:lnTo>
                    <a:close/>
                    <a:moveTo>
                      <a:pt x="4731" y="0"/>
                    </a:moveTo>
                    <a:cubicBezTo>
                      <a:pt x="2123" y="0"/>
                      <a:pt x="0" y="2123"/>
                      <a:pt x="0" y="4731"/>
                    </a:cubicBezTo>
                    <a:cubicBezTo>
                      <a:pt x="0" y="7340"/>
                      <a:pt x="2123" y="9462"/>
                      <a:pt x="4731" y="9462"/>
                    </a:cubicBezTo>
                    <a:cubicBezTo>
                      <a:pt x="7340" y="9462"/>
                      <a:pt x="9462" y="7339"/>
                      <a:pt x="9462" y="4731"/>
                    </a:cubicBezTo>
                    <a:cubicBezTo>
                      <a:pt x="9462" y="2123"/>
                      <a:pt x="7338" y="0"/>
                      <a:pt x="47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7"/>
            <p:cNvSpPr/>
            <p:nvPr/>
          </p:nvSpPr>
          <p:spPr>
            <a:xfrm>
              <a:off x="956925" y="1380150"/>
              <a:ext cx="3615092" cy="2964328"/>
            </a:xfrm>
            <a:custGeom>
              <a:avLst/>
              <a:gdLst/>
              <a:ahLst/>
              <a:cxnLst/>
              <a:rect l="l" t="t" r="r" b="b"/>
              <a:pathLst>
                <a:path w="36553" h="27968" extrusionOk="0">
                  <a:moveTo>
                    <a:pt x="0" y="0"/>
                  </a:moveTo>
                  <a:lnTo>
                    <a:pt x="0" y="27968"/>
                  </a:lnTo>
                  <a:lnTo>
                    <a:pt x="36553" y="27968"/>
                  </a:lnTo>
                  <a:lnTo>
                    <a:pt x="36553" y="0"/>
                  </a:lnTo>
                  <a:close/>
                </a:path>
              </a:pathLst>
            </a:cu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a:off x="956924" y="1381176"/>
              <a:ext cx="3615092" cy="183518"/>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a:off x="1140305" y="1422799"/>
              <a:ext cx="97709" cy="96718"/>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a:off x="1271591" y="1422799"/>
              <a:ext cx="97709" cy="96718"/>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a:off x="1009019" y="1422799"/>
              <a:ext cx="97709" cy="96718"/>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7"/>
          <p:cNvSpPr txBox="1">
            <a:spLocks noGrp="1"/>
          </p:cNvSpPr>
          <p:nvPr>
            <p:ph type="title"/>
          </p:nvPr>
        </p:nvSpPr>
        <p:spPr>
          <a:xfrm>
            <a:off x="713225" y="508469"/>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sz="33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8" name="Google Shape;278;p7"/>
          <p:cNvSpPr txBox="1">
            <a:spLocks noGrp="1"/>
          </p:cNvSpPr>
          <p:nvPr>
            <p:ph type="body" idx="1"/>
          </p:nvPr>
        </p:nvSpPr>
        <p:spPr>
          <a:xfrm>
            <a:off x="5141750" y="2090650"/>
            <a:ext cx="2915400" cy="930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sz="1600"/>
            </a:lvl1pPr>
            <a:lvl2pPr marL="914400" lvl="1" indent="-342900">
              <a:spcBef>
                <a:spcPts val="1600"/>
              </a:spcBef>
              <a:spcAft>
                <a:spcPts val="0"/>
              </a:spcAft>
              <a:buSzPts val="1800"/>
              <a:buChar char="○"/>
              <a:defRPr sz="1800"/>
            </a:lvl2pPr>
            <a:lvl3pPr marL="1371600" lvl="2" indent="-342900">
              <a:spcBef>
                <a:spcPts val="1600"/>
              </a:spcBef>
              <a:spcAft>
                <a:spcPts val="0"/>
              </a:spcAft>
              <a:buSzPts val="1800"/>
              <a:buChar char="■"/>
              <a:defRPr sz="1800"/>
            </a:lvl3pPr>
            <a:lvl4pPr marL="1828800" lvl="3" indent="-342900">
              <a:spcBef>
                <a:spcPts val="1600"/>
              </a:spcBef>
              <a:spcAft>
                <a:spcPts val="0"/>
              </a:spcAft>
              <a:buSzPts val="1800"/>
              <a:buChar char="●"/>
              <a:defRPr sz="1800"/>
            </a:lvl4pPr>
            <a:lvl5pPr marL="2286000" lvl="4" indent="-342900">
              <a:spcBef>
                <a:spcPts val="1600"/>
              </a:spcBef>
              <a:spcAft>
                <a:spcPts val="0"/>
              </a:spcAft>
              <a:buSzPts val="1800"/>
              <a:buChar char="○"/>
              <a:defRPr sz="1800"/>
            </a:lvl5pPr>
            <a:lvl6pPr marL="2743200" lvl="5" indent="-342900">
              <a:spcBef>
                <a:spcPts val="1600"/>
              </a:spcBef>
              <a:spcAft>
                <a:spcPts val="0"/>
              </a:spcAft>
              <a:buSzPts val="1800"/>
              <a:buChar char="■"/>
              <a:defRPr sz="1800"/>
            </a:lvl6pPr>
            <a:lvl7pPr marL="3200400" lvl="6" indent="-342900">
              <a:spcBef>
                <a:spcPts val="1600"/>
              </a:spcBef>
              <a:spcAft>
                <a:spcPts val="0"/>
              </a:spcAft>
              <a:buSzPts val="1800"/>
              <a:buChar char="●"/>
              <a:defRPr sz="1800"/>
            </a:lvl7pPr>
            <a:lvl8pPr marL="3657600" lvl="7" indent="-342900">
              <a:spcBef>
                <a:spcPts val="1600"/>
              </a:spcBef>
              <a:spcAft>
                <a:spcPts val="0"/>
              </a:spcAft>
              <a:buSzPts val="1800"/>
              <a:buChar char="○"/>
              <a:defRPr sz="1800"/>
            </a:lvl8pPr>
            <a:lvl9pPr marL="4114800" lvl="8" indent="-342900">
              <a:spcBef>
                <a:spcPts val="1600"/>
              </a:spcBef>
              <a:spcAft>
                <a:spcPts val="1600"/>
              </a:spcAft>
              <a:buSzPts val="1800"/>
              <a:buChar char="■"/>
              <a:defRPr sz="1800"/>
            </a:lvl9pPr>
          </a:lstStyle>
          <a:p>
            <a:endParaRPr/>
          </a:p>
        </p:txBody>
      </p:sp>
      <p:sp>
        <p:nvSpPr>
          <p:cNvPr id="279" name="Google Shape;279;p7"/>
          <p:cNvSpPr/>
          <p:nvPr/>
        </p:nvSpPr>
        <p:spPr>
          <a:xfrm>
            <a:off x="7880460" y="204705"/>
            <a:ext cx="254989" cy="387053"/>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a:off x="8556689" y="513348"/>
            <a:ext cx="412236" cy="625763"/>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a:off x="8098500" y="979848"/>
            <a:ext cx="254989" cy="387053"/>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a:off x="3029310" y="1815580"/>
            <a:ext cx="254989" cy="387053"/>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7"/>
          <p:cNvSpPr/>
          <p:nvPr/>
        </p:nvSpPr>
        <p:spPr>
          <a:xfrm>
            <a:off x="3705539" y="2124223"/>
            <a:ext cx="412236" cy="625763"/>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a:off x="3481825" y="2883798"/>
            <a:ext cx="254989" cy="387053"/>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rot="10800000">
            <a:off x="1796636" y="3580073"/>
            <a:ext cx="254989" cy="387053"/>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rot="10800000">
            <a:off x="972910" y="2915495"/>
            <a:ext cx="412236" cy="625763"/>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7"/>
          <p:cNvSpPr/>
          <p:nvPr/>
        </p:nvSpPr>
        <p:spPr>
          <a:xfrm rot="10800000">
            <a:off x="1329446" y="2378230"/>
            <a:ext cx="254989" cy="387053"/>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10"/>
        <p:cNvGrpSpPr/>
        <p:nvPr/>
      </p:nvGrpSpPr>
      <p:grpSpPr>
        <a:xfrm>
          <a:off x="0" y="0"/>
          <a:ext cx="0" cy="0"/>
          <a:chOff x="0" y="0"/>
          <a:chExt cx="0" cy="0"/>
        </a:xfrm>
      </p:grpSpPr>
      <p:grpSp>
        <p:nvGrpSpPr>
          <p:cNvPr id="311" name="Google Shape;311;p11"/>
          <p:cNvGrpSpPr/>
          <p:nvPr/>
        </p:nvGrpSpPr>
        <p:grpSpPr>
          <a:xfrm>
            <a:off x="353167" y="163310"/>
            <a:ext cx="8452699" cy="4831682"/>
            <a:chOff x="345766" y="155909"/>
            <a:chExt cx="8452699" cy="4831682"/>
          </a:xfrm>
        </p:grpSpPr>
        <p:grpSp>
          <p:nvGrpSpPr>
            <p:cNvPr id="312" name="Google Shape;312;p11"/>
            <p:cNvGrpSpPr/>
            <p:nvPr/>
          </p:nvGrpSpPr>
          <p:grpSpPr>
            <a:xfrm>
              <a:off x="345766" y="155909"/>
              <a:ext cx="8452699" cy="4831682"/>
              <a:chOff x="271175" y="79714"/>
              <a:chExt cx="8452699" cy="4831682"/>
            </a:xfrm>
          </p:grpSpPr>
          <p:sp>
            <p:nvSpPr>
              <p:cNvPr id="313" name="Google Shape;313;p11"/>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1"/>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1"/>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1"/>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11"/>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1"/>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1"/>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 name="Google Shape;320;p11"/>
          <p:cNvSpPr txBox="1">
            <a:spLocks noGrp="1"/>
          </p:cNvSpPr>
          <p:nvPr>
            <p:ph type="title" hasCustomPrompt="1"/>
          </p:nvPr>
        </p:nvSpPr>
        <p:spPr>
          <a:xfrm>
            <a:off x="3671575" y="1730000"/>
            <a:ext cx="4759200" cy="1240200"/>
          </a:xfrm>
          <a:prstGeom prst="rect">
            <a:avLst/>
          </a:prstGeom>
        </p:spPr>
        <p:txBody>
          <a:bodyPr spcFirstLastPara="1" wrap="square" lIns="91425" tIns="91425" rIns="91425" bIns="91425" anchor="ctr" anchorCtr="0">
            <a:noAutofit/>
          </a:bodyPr>
          <a:lstStyle>
            <a:lvl1pPr lvl="0">
              <a:spcBef>
                <a:spcPts val="0"/>
              </a:spcBef>
              <a:spcAft>
                <a:spcPts val="0"/>
              </a:spcAft>
              <a:buSzPts val="9600"/>
              <a:buNone/>
              <a:defRPr sz="96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321" name="Google Shape;321;p11"/>
          <p:cNvSpPr txBox="1">
            <a:spLocks noGrp="1"/>
          </p:cNvSpPr>
          <p:nvPr>
            <p:ph type="body" idx="1"/>
          </p:nvPr>
        </p:nvSpPr>
        <p:spPr>
          <a:xfrm>
            <a:off x="3671575" y="3076025"/>
            <a:ext cx="5226000" cy="489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solidFill>
                  <a:schemeClr val="dk2"/>
                </a:solidFill>
              </a:defRPr>
            </a:lvl1pPr>
            <a:lvl2pPr marL="914400" lvl="1" indent="-342900">
              <a:spcBef>
                <a:spcPts val="1600"/>
              </a:spcBef>
              <a:spcAft>
                <a:spcPts val="0"/>
              </a:spcAft>
              <a:buSzPts val="1800"/>
              <a:buChar char="○"/>
              <a:defRPr sz="1800"/>
            </a:lvl2pPr>
            <a:lvl3pPr marL="1371600" lvl="2" indent="-342900">
              <a:spcBef>
                <a:spcPts val="1600"/>
              </a:spcBef>
              <a:spcAft>
                <a:spcPts val="0"/>
              </a:spcAft>
              <a:buSzPts val="1800"/>
              <a:buChar char="■"/>
              <a:defRPr sz="1800"/>
            </a:lvl3pPr>
            <a:lvl4pPr marL="1828800" lvl="3" indent="-342900">
              <a:spcBef>
                <a:spcPts val="1600"/>
              </a:spcBef>
              <a:spcAft>
                <a:spcPts val="0"/>
              </a:spcAft>
              <a:buSzPts val="1800"/>
              <a:buChar char="●"/>
              <a:defRPr sz="1800"/>
            </a:lvl4pPr>
            <a:lvl5pPr marL="2286000" lvl="4" indent="-342900">
              <a:spcBef>
                <a:spcPts val="1600"/>
              </a:spcBef>
              <a:spcAft>
                <a:spcPts val="0"/>
              </a:spcAft>
              <a:buSzPts val="1800"/>
              <a:buChar char="○"/>
              <a:defRPr sz="1800"/>
            </a:lvl5pPr>
            <a:lvl6pPr marL="2743200" lvl="5" indent="-342900">
              <a:spcBef>
                <a:spcPts val="1600"/>
              </a:spcBef>
              <a:spcAft>
                <a:spcPts val="0"/>
              </a:spcAft>
              <a:buSzPts val="1800"/>
              <a:buChar char="■"/>
              <a:defRPr sz="1800"/>
            </a:lvl6pPr>
            <a:lvl7pPr marL="3200400" lvl="6" indent="-342900">
              <a:spcBef>
                <a:spcPts val="1600"/>
              </a:spcBef>
              <a:spcAft>
                <a:spcPts val="0"/>
              </a:spcAft>
              <a:buSzPts val="1800"/>
              <a:buChar char="●"/>
              <a:defRPr sz="1800"/>
            </a:lvl7pPr>
            <a:lvl8pPr marL="3657600" lvl="7" indent="-342900">
              <a:spcBef>
                <a:spcPts val="1600"/>
              </a:spcBef>
              <a:spcAft>
                <a:spcPts val="0"/>
              </a:spcAft>
              <a:buSzPts val="1800"/>
              <a:buChar char="○"/>
              <a:defRPr sz="1800"/>
            </a:lvl8pPr>
            <a:lvl9pPr marL="4114800" lvl="8" indent="-342900">
              <a:spcBef>
                <a:spcPts val="1600"/>
              </a:spcBef>
              <a:spcAft>
                <a:spcPts val="1600"/>
              </a:spcAft>
              <a:buSzPts val="1800"/>
              <a:buChar char="■"/>
              <a:defRPr sz="1800"/>
            </a:lvl9pPr>
          </a:lstStyle>
          <a:p>
            <a:endParaRPr/>
          </a:p>
        </p:txBody>
      </p:sp>
      <p:sp>
        <p:nvSpPr>
          <p:cNvPr id="322" name="Google Shape;322;p11"/>
          <p:cNvSpPr/>
          <p:nvPr/>
        </p:nvSpPr>
        <p:spPr>
          <a:xfrm rot="10800000">
            <a:off x="887020" y="311412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1"/>
          <p:cNvSpPr/>
          <p:nvPr/>
        </p:nvSpPr>
        <p:spPr>
          <a:xfrm rot="10800000">
            <a:off x="741019" y="2114527"/>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1"/>
          <p:cNvSpPr/>
          <p:nvPr/>
        </p:nvSpPr>
        <p:spPr>
          <a:xfrm rot="10800000">
            <a:off x="2606359" y="1159349"/>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1"/>
          <p:cNvSpPr/>
          <p:nvPr/>
        </p:nvSpPr>
        <p:spPr>
          <a:xfrm rot="10800000">
            <a:off x="93851" y="2571762"/>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1"/>
          <p:cNvSpPr/>
          <p:nvPr/>
        </p:nvSpPr>
        <p:spPr>
          <a:xfrm>
            <a:off x="8295307" y="1049216"/>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1"/>
          <p:cNvSpPr/>
          <p:nvPr/>
        </p:nvSpPr>
        <p:spPr>
          <a:xfrm>
            <a:off x="8901404" y="1700645"/>
            <a:ext cx="314806" cy="337478"/>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1"/>
          <p:cNvSpPr/>
          <p:nvPr/>
        </p:nvSpPr>
        <p:spPr>
          <a:xfrm>
            <a:off x="8031876" y="-64223"/>
            <a:ext cx="424019" cy="456049"/>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1"/>
          <p:cNvSpPr/>
          <p:nvPr/>
        </p:nvSpPr>
        <p:spPr>
          <a:xfrm>
            <a:off x="8901397" y="598636"/>
            <a:ext cx="560631" cy="603177"/>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1"/>
          <p:cNvSpPr/>
          <p:nvPr/>
        </p:nvSpPr>
        <p:spPr>
          <a:xfrm rot="10800000">
            <a:off x="2870570" y="2749748"/>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1"/>
          <p:cNvSpPr/>
          <p:nvPr/>
        </p:nvSpPr>
        <p:spPr>
          <a:xfrm rot="10800000">
            <a:off x="1560920" y="854573"/>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1"/>
          <p:cNvSpPr/>
          <p:nvPr/>
        </p:nvSpPr>
        <p:spPr>
          <a:xfrm rot="10800000">
            <a:off x="2333945" y="3847494"/>
            <a:ext cx="214952" cy="326287"/>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 name="Google Shape;333;p11"/>
          <p:cNvGrpSpPr/>
          <p:nvPr/>
        </p:nvGrpSpPr>
        <p:grpSpPr>
          <a:xfrm rot="-7217067">
            <a:off x="-1037809" y="3893003"/>
            <a:ext cx="2435263" cy="1836747"/>
            <a:chOff x="1852738" y="206787"/>
            <a:chExt cx="2668014" cy="2012295"/>
          </a:xfrm>
        </p:grpSpPr>
        <p:sp>
          <p:nvSpPr>
            <p:cNvPr id="334" name="Google Shape;334;p11"/>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1"/>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1"/>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1"/>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1"/>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1"/>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1"/>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 name="Google Shape;341;p11"/>
          <p:cNvGrpSpPr/>
          <p:nvPr/>
        </p:nvGrpSpPr>
        <p:grpSpPr>
          <a:xfrm rot="-4048342">
            <a:off x="7185262" y="3690373"/>
            <a:ext cx="2435223" cy="1836717"/>
            <a:chOff x="1852738" y="206787"/>
            <a:chExt cx="2668014" cy="2012295"/>
          </a:xfrm>
        </p:grpSpPr>
        <p:sp>
          <p:nvSpPr>
            <p:cNvPr id="342" name="Google Shape;342;p11"/>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1"/>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1"/>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1"/>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1"/>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1"/>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1"/>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
    <p:spTree>
      <p:nvGrpSpPr>
        <p:cNvPr id="1" name="Shape 350"/>
        <p:cNvGrpSpPr/>
        <p:nvPr/>
      </p:nvGrpSpPr>
      <p:grpSpPr>
        <a:xfrm>
          <a:off x="0" y="0"/>
          <a:ext cx="0" cy="0"/>
          <a:chOff x="0" y="0"/>
          <a:chExt cx="0" cy="0"/>
        </a:xfrm>
      </p:grpSpPr>
      <p:grpSp>
        <p:nvGrpSpPr>
          <p:cNvPr id="351" name="Google Shape;351;p13"/>
          <p:cNvGrpSpPr/>
          <p:nvPr/>
        </p:nvGrpSpPr>
        <p:grpSpPr>
          <a:xfrm>
            <a:off x="353167" y="163310"/>
            <a:ext cx="8452699" cy="4831682"/>
            <a:chOff x="345766" y="155909"/>
            <a:chExt cx="8452699" cy="4831682"/>
          </a:xfrm>
        </p:grpSpPr>
        <p:grpSp>
          <p:nvGrpSpPr>
            <p:cNvPr id="352" name="Google Shape;352;p13"/>
            <p:cNvGrpSpPr/>
            <p:nvPr/>
          </p:nvGrpSpPr>
          <p:grpSpPr>
            <a:xfrm>
              <a:off x="345766" y="155909"/>
              <a:ext cx="8452699" cy="4831682"/>
              <a:chOff x="271175" y="79714"/>
              <a:chExt cx="8452699" cy="4831682"/>
            </a:xfrm>
          </p:grpSpPr>
          <p:sp>
            <p:nvSpPr>
              <p:cNvPr id="353" name="Google Shape;353;p13"/>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3"/>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3"/>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3"/>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13"/>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3"/>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3"/>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13"/>
          <p:cNvSpPr/>
          <p:nvPr/>
        </p:nvSpPr>
        <p:spPr>
          <a:xfrm>
            <a:off x="1074049" y="2338638"/>
            <a:ext cx="355200" cy="355200"/>
          </a:xfrm>
          <a:prstGeom prst="ellipse">
            <a:avLst/>
          </a:pr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3"/>
          <p:cNvSpPr/>
          <p:nvPr/>
        </p:nvSpPr>
        <p:spPr>
          <a:xfrm>
            <a:off x="1074049" y="3684513"/>
            <a:ext cx="355200" cy="355200"/>
          </a:xfrm>
          <a:prstGeom prst="ellipse">
            <a:avLst/>
          </a:pr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3"/>
          <p:cNvSpPr/>
          <p:nvPr/>
        </p:nvSpPr>
        <p:spPr>
          <a:xfrm>
            <a:off x="5233249" y="2338638"/>
            <a:ext cx="355200" cy="355200"/>
          </a:xfrm>
          <a:prstGeom prst="ellipse">
            <a:avLst/>
          </a:pr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3"/>
          <p:cNvSpPr/>
          <p:nvPr/>
        </p:nvSpPr>
        <p:spPr>
          <a:xfrm>
            <a:off x="5233249" y="3684513"/>
            <a:ext cx="355200" cy="355200"/>
          </a:xfrm>
          <a:prstGeom prst="ellipse">
            <a:avLst/>
          </a:pr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3"/>
          <p:cNvSpPr/>
          <p:nvPr/>
        </p:nvSpPr>
        <p:spPr>
          <a:xfrm>
            <a:off x="5233249" y="982163"/>
            <a:ext cx="355200" cy="355200"/>
          </a:xfrm>
          <a:prstGeom prst="ellipse">
            <a:avLst/>
          </a:pr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3"/>
          <p:cNvSpPr/>
          <p:nvPr/>
        </p:nvSpPr>
        <p:spPr>
          <a:xfrm>
            <a:off x="1074049" y="992763"/>
            <a:ext cx="355200" cy="355200"/>
          </a:xfrm>
          <a:prstGeom prst="ellipse">
            <a:avLst/>
          </a:pr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3"/>
          <p:cNvSpPr txBox="1">
            <a:spLocks noGrp="1"/>
          </p:cNvSpPr>
          <p:nvPr>
            <p:ph type="title"/>
          </p:nvPr>
        </p:nvSpPr>
        <p:spPr>
          <a:xfrm>
            <a:off x="1484700" y="977961"/>
            <a:ext cx="2553900" cy="4074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67" name="Google Shape;367;p13"/>
          <p:cNvSpPr txBox="1">
            <a:spLocks noGrp="1"/>
          </p:cNvSpPr>
          <p:nvPr>
            <p:ph type="subTitle" idx="1"/>
          </p:nvPr>
        </p:nvSpPr>
        <p:spPr>
          <a:xfrm>
            <a:off x="1484700" y="1289369"/>
            <a:ext cx="2553900" cy="61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solidFill>
                  <a:schemeClr val="lt2"/>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368" name="Google Shape;368;p13"/>
          <p:cNvSpPr txBox="1">
            <a:spLocks noGrp="1"/>
          </p:cNvSpPr>
          <p:nvPr>
            <p:ph type="title" idx="2" hasCustomPrompt="1"/>
          </p:nvPr>
        </p:nvSpPr>
        <p:spPr>
          <a:xfrm>
            <a:off x="947300" y="1030161"/>
            <a:ext cx="496800" cy="259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2000"/>
              <a:buNone/>
              <a:defRPr sz="2000"/>
            </a:lvl1pPr>
            <a:lvl2pPr lvl="1" algn="r" rtl="0">
              <a:spcBef>
                <a:spcPts val="0"/>
              </a:spcBef>
              <a:spcAft>
                <a:spcPts val="0"/>
              </a:spcAft>
              <a:buClr>
                <a:schemeClr val="lt1"/>
              </a:buClr>
              <a:buSzPts val="2000"/>
              <a:buNone/>
              <a:defRPr sz="2000">
                <a:solidFill>
                  <a:schemeClr val="lt1"/>
                </a:solidFill>
              </a:defRPr>
            </a:lvl2pPr>
            <a:lvl3pPr lvl="2" algn="r" rtl="0">
              <a:spcBef>
                <a:spcPts val="0"/>
              </a:spcBef>
              <a:spcAft>
                <a:spcPts val="0"/>
              </a:spcAft>
              <a:buClr>
                <a:schemeClr val="lt1"/>
              </a:buClr>
              <a:buSzPts val="2000"/>
              <a:buNone/>
              <a:defRPr sz="2000">
                <a:solidFill>
                  <a:schemeClr val="lt1"/>
                </a:solidFill>
              </a:defRPr>
            </a:lvl3pPr>
            <a:lvl4pPr lvl="3" algn="r" rtl="0">
              <a:spcBef>
                <a:spcPts val="0"/>
              </a:spcBef>
              <a:spcAft>
                <a:spcPts val="0"/>
              </a:spcAft>
              <a:buClr>
                <a:schemeClr val="lt1"/>
              </a:buClr>
              <a:buSzPts val="2000"/>
              <a:buNone/>
              <a:defRPr sz="2000">
                <a:solidFill>
                  <a:schemeClr val="lt1"/>
                </a:solidFill>
              </a:defRPr>
            </a:lvl4pPr>
            <a:lvl5pPr lvl="4" algn="r" rtl="0">
              <a:spcBef>
                <a:spcPts val="0"/>
              </a:spcBef>
              <a:spcAft>
                <a:spcPts val="0"/>
              </a:spcAft>
              <a:buClr>
                <a:schemeClr val="lt1"/>
              </a:buClr>
              <a:buSzPts val="2000"/>
              <a:buNone/>
              <a:defRPr sz="2000">
                <a:solidFill>
                  <a:schemeClr val="lt1"/>
                </a:solidFill>
              </a:defRPr>
            </a:lvl5pPr>
            <a:lvl6pPr lvl="5" algn="r" rtl="0">
              <a:spcBef>
                <a:spcPts val="0"/>
              </a:spcBef>
              <a:spcAft>
                <a:spcPts val="0"/>
              </a:spcAft>
              <a:buClr>
                <a:schemeClr val="lt1"/>
              </a:buClr>
              <a:buSzPts val="2000"/>
              <a:buNone/>
              <a:defRPr sz="2000">
                <a:solidFill>
                  <a:schemeClr val="lt1"/>
                </a:solidFill>
              </a:defRPr>
            </a:lvl6pPr>
            <a:lvl7pPr lvl="6" algn="r" rtl="0">
              <a:spcBef>
                <a:spcPts val="0"/>
              </a:spcBef>
              <a:spcAft>
                <a:spcPts val="0"/>
              </a:spcAft>
              <a:buClr>
                <a:schemeClr val="lt1"/>
              </a:buClr>
              <a:buSzPts val="2000"/>
              <a:buNone/>
              <a:defRPr sz="2000">
                <a:solidFill>
                  <a:schemeClr val="lt1"/>
                </a:solidFill>
              </a:defRPr>
            </a:lvl7pPr>
            <a:lvl8pPr lvl="7" algn="r" rtl="0">
              <a:spcBef>
                <a:spcPts val="0"/>
              </a:spcBef>
              <a:spcAft>
                <a:spcPts val="0"/>
              </a:spcAft>
              <a:buClr>
                <a:schemeClr val="lt1"/>
              </a:buClr>
              <a:buSzPts val="2000"/>
              <a:buNone/>
              <a:defRPr sz="2000">
                <a:solidFill>
                  <a:schemeClr val="lt1"/>
                </a:solidFill>
              </a:defRPr>
            </a:lvl8pPr>
            <a:lvl9pPr lvl="8" algn="r" rtl="0">
              <a:spcBef>
                <a:spcPts val="0"/>
              </a:spcBef>
              <a:spcAft>
                <a:spcPts val="0"/>
              </a:spcAft>
              <a:buClr>
                <a:schemeClr val="lt1"/>
              </a:buClr>
              <a:buSzPts val="2000"/>
              <a:buNone/>
              <a:defRPr sz="2000">
                <a:solidFill>
                  <a:schemeClr val="lt1"/>
                </a:solidFill>
              </a:defRPr>
            </a:lvl9pPr>
          </a:lstStyle>
          <a:p>
            <a:r>
              <a:t>xx%</a:t>
            </a:r>
          </a:p>
        </p:txBody>
      </p:sp>
      <p:sp>
        <p:nvSpPr>
          <p:cNvPr id="369" name="Google Shape;369;p13"/>
          <p:cNvSpPr txBox="1">
            <a:spLocks noGrp="1"/>
          </p:cNvSpPr>
          <p:nvPr>
            <p:ph type="title" idx="3"/>
          </p:nvPr>
        </p:nvSpPr>
        <p:spPr>
          <a:xfrm>
            <a:off x="5645353" y="977961"/>
            <a:ext cx="2553900" cy="4074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70" name="Google Shape;370;p13"/>
          <p:cNvSpPr txBox="1">
            <a:spLocks noGrp="1"/>
          </p:cNvSpPr>
          <p:nvPr>
            <p:ph type="subTitle" idx="4"/>
          </p:nvPr>
        </p:nvSpPr>
        <p:spPr>
          <a:xfrm>
            <a:off x="5645353" y="1313769"/>
            <a:ext cx="2553900" cy="61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solidFill>
                  <a:schemeClr val="lt2"/>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371" name="Google Shape;371;p13"/>
          <p:cNvSpPr txBox="1">
            <a:spLocks noGrp="1"/>
          </p:cNvSpPr>
          <p:nvPr>
            <p:ph type="title" idx="5" hasCustomPrompt="1"/>
          </p:nvPr>
        </p:nvSpPr>
        <p:spPr>
          <a:xfrm>
            <a:off x="5131893" y="1029343"/>
            <a:ext cx="493800" cy="2559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2000"/>
              <a:buNone/>
              <a:defRPr sz="2000"/>
            </a:lvl1pPr>
            <a:lvl2pPr lvl="1" algn="r" rtl="0">
              <a:spcBef>
                <a:spcPts val="0"/>
              </a:spcBef>
              <a:spcAft>
                <a:spcPts val="0"/>
              </a:spcAft>
              <a:buClr>
                <a:schemeClr val="lt1"/>
              </a:buClr>
              <a:buSzPts val="2000"/>
              <a:buNone/>
              <a:defRPr sz="2000">
                <a:solidFill>
                  <a:schemeClr val="lt1"/>
                </a:solidFill>
              </a:defRPr>
            </a:lvl2pPr>
            <a:lvl3pPr lvl="2" algn="r" rtl="0">
              <a:spcBef>
                <a:spcPts val="0"/>
              </a:spcBef>
              <a:spcAft>
                <a:spcPts val="0"/>
              </a:spcAft>
              <a:buClr>
                <a:schemeClr val="lt1"/>
              </a:buClr>
              <a:buSzPts val="2000"/>
              <a:buNone/>
              <a:defRPr sz="2000">
                <a:solidFill>
                  <a:schemeClr val="lt1"/>
                </a:solidFill>
              </a:defRPr>
            </a:lvl3pPr>
            <a:lvl4pPr lvl="3" algn="r" rtl="0">
              <a:spcBef>
                <a:spcPts val="0"/>
              </a:spcBef>
              <a:spcAft>
                <a:spcPts val="0"/>
              </a:spcAft>
              <a:buClr>
                <a:schemeClr val="lt1"/>
              </a:buClr>
              <a:buSzPts val="2000"/>
              <a:buNone/>
              <a:defRPr sz="2000">
                <a:solidFill>
                  <a:schemeClr val="lt1"/>
                </a:solidFill>
              </a:defRPr>
            </a:lvl4pPr>
            <a:lvl5pPr lvl="4" algn="r" rtl="0">
              <a:spcBef>
                <a:spcPts val="0"/>
              </a:spcBef>
              <a:spcAft>
                <a:spcPts val="0"/>
              </a:spcAft>
              <a:buClr>
                <a:schemeClr val="lt1"/>
              </a:buClr>
              <a:buSzPts val="2000"/>
              <a:buNone/>
              <a:defRPr sz="2000">
                <a:solidFill>
                  <a:schemeClr val="lt1"/>
                </a:solidFill>
              </a:defRPr>
            </a:lvl5pPr>
            <a:lvl6pPr lvl="5" algn="r" rtl="0">
              <a:spcBef>
                <a:spcPts val="0"/>
              </a:spcBef>
              <a:spcAft>
                <a:spcPts val="0"/>
              </a:spcAft>
              <a:buClr>
                <a:schemeClr val="lt1"/>
              </a:buClr>
              <a:buSzPts val="2000"/>
              <a:buNone/>
              <a:defRPr sz="2000">
                <a:solidFill>
                  <a:schemeClr val="lt1"/>
                </a:solidFill>
              </a:defRPr>
            </a:lvl6pPr>
            <a:lvl7pPr lvl="6" algn="r" rtl="0">
              <a:spcBef>
                <a:spcPts val="0"/>
              </a:spcBef>
              <a:spcAft>
                <a:spcPts val="0"/>
              </a:spcAft>
              <a:buClr>
                <a:schemeClr val="lt1"/>
              </a:buClr>
              <a:buSzPts val="2000"/>
              <a:buNone/>
              <a:defRPr sz="2000">
                <a:solidFill>
                  <a:schemeClr val="lt1"/>
                </a:solidFill>
              </a:defRPr>
            </a:lvl7pPr>
            <a:lvl8pPr lvl="7" algn="r" rtl="0">
              <a:spcBef>
                <a:spcPts val="0"/>
              </a:spcBef>
              <a:spcAft>
                <a:spcPts val="0"/>
              </a:spcAft>
              <a:buClr>
                <a:schemeClr val="lt1"/>
              </a:buClr>
              <a:buSzPts val="2000"/>
              <a:buNone/>
              <a:defRPr sz="2000">
                <a:solidFill>
                  <a:schemeClr val="lt1"/>
                </a:solidFill>
              </a:defRPr>
            </a:lvl8pPr>
            <a:lvl9pPr lvl="8" algn="r" rtl="0">
              <a:spcBef>
                <a:spcPts val="0"/>
              </a:spcBef>
              <a:spcAft>
                <a:spcPts val="0"/>
              </a:spcAft>
              <a:buClr>
                <a:schemeClr val="lt1"/>
              </a:buClr>
              <a:buSzPts val="2000"/>
              <a:buNone/>
              <a:defRPr sz="2000">
                <a:solidFill>
                  <a:schemeClr val="lt1"/>
                </a:solidFill>
              </a:defRPr>
            </a:lvl9pPr>
          </a:lstStyle>
          <a:p>
            <a:r>
              <a:t>xx%</a:t>
            </a:r>
          </a:p>
        </p:txBody>
      </p:sp>
      <p:sp>
        <p:nvSpPr>
          <p:cNvPr id="372" name="Google Shape;372;p13"/>
          <p:cNvSpPr txBox="1">
            <a:spLocks noGrp="1"/>
          </p:cNvSpPr>
          <p:nvPr>
            <p:ph type="title" idx="6"/>
          </p:nvPr>
        </p:nvSpPr>
        <p:spPr>
          <a:xfrm>
            <a:off x="1484700" y="2338636"/>
            <a:ext cx="2553900" cy="4074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73" name="Google Shape;373;p13"/>
          <p:cNvSpPr txBox="1">
            <a:spLocks noGrp="1"/>
          </p:cNvSpPr>
          <p:nvPr>
            <p:ph type="subTitle" idx="7"/>
          </p:nvPr>
        </p:nvSpPr>
        <p:spPr>
          <a:xfrm>
            <a:off x="1484700" y="2650044"/>
            <a:ext cx="2553900" cy="61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solidFill>
                  <a:schemeClr val="lt2"/>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374" name="Google Shape;374;p13"/>
          <p:cNvSpPr txBox="1">
            <a:spLocks noGrp="1"/>
          </p:cNvSpPr>
          <p:nvPr>
            <p:ph type="title" idx="8" hasCustomPrompt="1"/>
          </p:nvPr>
        </p:nvSpPr>
        <p:spPr>
          <a:xfrm>
            <a:off x="974350" y="2381782"/>
            <a:ext cx="493800" cy="2559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2000"/>
              <a:buNone/>
              <a:defRPr sz="2000"/>
            </a:lvl1pPr>
            <a:lvl2pPr lvl="1" algn="r" rtl="0">
              <a:spcBef>
                <a:spcPts val="0"/>
              </a:spcBef>
              <a:spcAft>
                <a:spcPts val="0"/>
              </a:spcAft>
              <a:buClr>
                <a:schemeClr val="lt1"/>
              </a:buClr>
              <a:buSzPts val="2000"/>
              <a:buNone/>
              <a:defRPr sz="2000">
                <a:solidFill>
                  <a:schemeClr val="lt1"/>
                </a:solidFill>
              </a:defRPr>
            </a:lvl2pPr>
            <a:lvl3pPr lvl="2" algn="r" rtl="0">
              <a:spcBef>
                <a:spcPts val="0"/>
              </a:spcBef>
              <a:spcAft>
                <a:spcPts val="0"/>
              </a:spcAft>
              <a:buClr>
                <a:schemeClr val="lt1"/>
              </a:buClr>
              <a:buSzPts val="2000"/>
              <a:buNone/>
              <a:defRPr sz="2000">
                <a:solidFill>
                  <a:schemeClr val="lt1"/>
                </a:solidFill>
              </a:defRPr>
            </a:lvl3pPr>
            <a:lvl4pPr lvl="3" algn="r" rtl="0">
              <a:spcBef>
                <a:spcPts val="0"/>
              </a:spcBef>
              <a:spcAft>
                <a:spcPts val="0"/>
              </a:spcAft>
              <a:buClr>
                <a:schemeClr val="lt1"/>
              </a:buClr>
              <a:buSzPts val="2000"/>
              <a:buNone/>
              <a:defRPr sz="2000">
                <a:solidFill>
                  <a:schemeClr val="lt1"/>
                </a:solidFill>
              </a:defRPr>
            </a:lvl4pPr>
            <a:lvl5pPr lvl="4" algn="r" rtl="0">
              <a:spcBef>
                <a:spcPts val="0"/>
              </a:spcBef>
              <a:spcAft>
                <a:spcPts val="0"/>
              </a:spcAft>
              <a:buClr>
                <a:schemeClr val="lt1"/>
              </a:buClr>
              <a:buSzPts val="2000"/>
              <a:buNone/>
              <a:defRPr sz="2000">
                <a:solidFill>
                  <a:schemeClr val="lt1"/>
                </a:solidFill>
              </a:defRPr>
            </a:lvl5pPr>
            <a:lvl6pPr lvl="5" algn="r" rtl="0">
              <a:spcBef>
                <a:spcPts val="0"/>
              </a:spcBef>
              <a:spcAft>
                <a:spcPts val="0"/>
              </a:spcAft>
              <a:buClr>
                <a:schemeClr val="lt1"/>
              </a:buClr>
              <a:buSzPts val="2000"/>
              <a:buNone/>
              <a:defRPr sz="2000">
                <a:solidFill>
                  <a:schemeClr val="lt1"/>
                </a:solidFill>
              </a:defRPr>
            </a:lvl6pPr>
            <a:lvl7pPr lvl="6" algn="r" rtl="0">
              <a:spcBef>
                <a:spcPts val="0"/>
              </a:spcBef>
              <a:spcAft>
                <a:spcPts val="0"/>
              </a:spcAft>
              <a:buClr>
                <a:schemeClr val="lt1"/>
              </a:buClr>
              <a:buSzPts val="2000"/>
              <a:buNone/>
              <a:defRPr sz="2000">
                <a:solidFill>
                  <a:schemeClr val="lt1"/>
                </a:solidFill>
              </a:defRPr>
            </a:lvl7pPr>
            <a:lvl8pPr lvl="7" algn="r" rtl="0">
              <a:spcBef>
                <a:spcPts val="0"/>
              </a:spcBef>
              <a:spcAft>
                <a:spcPts val="0"/>
              </a:spcAft>
              <a:buClr>
                <a:schemeClr val="lt1"/>
              </a:buClr>
              <a:buSzPts val="2000"/>
              <a:buNone/>
              <a:defRPr sz="2000">
                <a:solidFill>
                  <a:schemeClr val="lt1"/>
                </a:solidFill>
              </a:defRPr>
            </a:lvl8pPr>
            <a:lvl9pPr lvl="8" algn="r" rtl="0">
              <a:spcBef>
                <a:spcPts val="0"/>
              </a:spcBef>
              <a:spcAft>
                <a:spcPts val="0"/>
              </a:spcAft>
              <a:buClr>
                <a:schemeClr val="lt1"/>
              </a:buClr>
              <a:buSzPts val="2000"/>
              <a:buNone/>
              <a:defRPr sz="2000">
                <a:solidFill>
                  <a:schemeClr val="lt1"/>
                </a:solidFill>
              </a:defRPr>
            </a:lvl9pPr>
          </a:lstStyle>
          <a:p>
            <a:r>
              <a:t>xx%</a:t>
            </a:r>
          </a:p>
        </p:txBody>
      </p:sp>
      <p:sp>
        <p:nvSpPr>
          <p:cNvPr id="375" name="Google Shape;375;p13"/>
          <p:cNvSpPr txBox="1">
            <a:spLocks noGrp="1"/>
          </p:cNvSpPr>
          <p:nvPr>
            <p:ph type="title" idx="9"/>
          </p:nvPr>
        </p:nvSpPr>
        <p:spPr>
          <a:xfrm>
            <a:off x="5645353" y="2338636"/>
            <a:ext cx="2553900" cy="4074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76" name="Google Shape;376;p13"/>
          <p:cNvSpPr txBox="1">
            <a:spLocks noGrp="1"/>
          </p:cNvSpPr>
          <p:nvPr>
            <p:ph type="subTitle" idx="13"/>
          </p:nvPr>
        </p:nvSpPr>
        <p:spPr>
          <a:xfrm>
            <a:off x="5645353" y="2650044"/>
            <a:ext cx="2553900" cy="61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solidFill>
                  <a:schemeClr val="lt2"/>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377" name="Google Shape;377;p13"/>
          <p:cNvSpPr txBox="1">
            <a:spLocks noGrp="1"/>
          </p:cNvSpPr>
          <p:nvPr>
            <p:ph type="title" idx="14" hasCustomPrompt="1"/>
          </p:nvPr>
        </p:nvSpPr>
        <p:spPr>
          <a:xfrm>
            <a:off x="5131893" y="2390018"/>
            <a:ext cx="493800" cy="2559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2000"/>
              <a:buNone/>
              <a:defRPr sz="2000"/>
            </a:lvl1pPr>
            <a:lvl2pPr lvl="1" algn="r" rtl="0">
              <a:spcBef>
                <a:spcPts val="0"/>
              </a:spcBef>
              <a:spcAft>
                <a:spcPts val="0"/>
              </a:spcAft>
              <a:buClr>
                <a:schemeClr val="lt1"/>
              </a:buClr>
              <a:buSzPts val="2000"/>
              <a:buNone/>
              <a:defRPr sz="2000">
                <a:solidFill>
                  <a:schemeClr val="lt1"/>
                </a:solidFill>
              </a:defRPr>
            </a:lvl2pPr>
            <a:lvl3pPr lvl="2" algn="r" rtl="0">
              <a:spcBef>
                <a:spcPts val="0"/>
              </a:spcBef>
              <a:spcAft>
                <a:spcPts val="0"/>
              </a:spcAft>
              <a:buClr>
                <a:schemeClr val="lt1"/>
              </a:buClr>
              <a:buSzPts val="2000"/>
              <a:buNone/>
              <a:defRPr sz="2000">
                <a:solidFill>
                  <a:schemeClr val="lt1"/>
                </a:solidFill>
              </a:defRPr>
            </a:lvl3pPr>
            <a:lvl4pPr lvl="3" algn="r" rtl="0">
              <a:spcBef>
                <a:spcPts val="0"/>
              </a:spcBef>
              <a:spcAft>
                <a:spcPts val="0"/>
              </a:spcAft>
              <a:buClr>
                <a:schemeClr val="lt1"/>
              </a:buClr>
              <a:buSzPts val="2000"/>
              <a:buNone/>
              <a:defRPr sz="2000">
                <a:solidFill>
                  <a:schemeClr val="lt1"/>
                </a:solidFill>
              </a:defRPr>
            </a:lvl4pPr>
            <a:lvl5pPr lvl="4" algn="r" rtl="0">
              <a:spcBef>
                <a:spcPts val="0"/>
              </a:spcBef>
              <a:spcAft>
                <a:spcPts val="0"/>
              </a:spcAft>
              <a:buClr>
                <a:schemeClr val="lt1"/>
              </a:buClr>
              <a:buSzPts val="2000"/>
              <a:buNone/>
              <a:defRPr sz="2000">
                <a:solidFill>
                  <a:schemeClr val="lt1"/>
                </a:solidFill>
              </a:defRPr>
            </a:lvl5pPr>
            <a:lvl6pPr lvl="5" algn="r" rtl="0">
              <a:spcBef>
                <a:spcPts val="0"/>
              </a:spcBef>
              <a:spcAft>
                <a:spcPts val="0"/>
              </a:spcAft>
              <a:buClr>
                <a:schemeClr val="lt1"/>
              </a:buClr>
              <a:buSzPts val="2000"/>
              <a:buNone/>
              <a:defRPr sz="2000">
                <a:solidFill>
                  <a:schemeClr val="lt1"/>
                </a:solidFill>
              </a:defRPr>
            </a:lvl6pPr>
            <a:lvl7pPr lvl="6" algn="r" rtl="0">
              <a:spcBef>
                <a:spcPts val="0"/>
              </a:spcBef>
              <a:spcAft>
                <a:spcPts val="0"/>
              </a:spcAft>
              <a:buClr>
                <a:schemeClr val="lt1"/>
              </a:buClr>
              <a:buSzPts val="2000"/>
              <a:buNone/>
              <a:defRPr sz="2000">
                <a:solidFill>
                  <a:schemeClr val="lt1"/>
                </a:solidFill>
              </a:defRPr>
            </a:lvl7pPr>
            <a:lvl8pPr lvl="7" algn="r" rtl="0">
              <a:spcBef>
                <a:spcPts val="0"/>
              </a:spcBef>
              <a:spcAft>
                <a:spcPts val="0"/>
              </a:spcAft>
              <a:buClr>
                <a:schemeClr val="lt1"/>
              </a:buClr>
              <a:buSzPts val="2000"/>
              <a:buNone/>
              <a:defRPr sz="2000">
                <a:solidFill>
                  <a:schemeClr val="lt1"/>
                </a:solidFill>
              </a:defRPr>
            </a:lvl8pPr>
            <a:lvl9pPr lvl="8" algn="r" rtl="0">
              <a:spcBef>
                <a:spcPts val="0"/>
              </a:spcBef>
              <a:spcAft>
                <a:spcPts val="0"/>
              </a:spcAft>
              <a:buClr>
                <a:schemeClr val="lt1"/>
              </a:buClr>
              <a:buSzPts val="2000"/>
              <a:buNone/>
              <a:defRPr sz="2000">
                <a:solidFill>
                  <a:schemeClr val="lt1"/>
                </a:solidFill>
              </a:defRPr>
            </a:lvl9pPr>
          </a:lstStyle>
          <a:p>
            <a:r>
              <a:t>xx%</a:t>
            </a:r>
          </a:p>
        </p:txBody>
      </p:sp>
      <p:sp>
        <p:nvSpPr>
          <p:cNvPr id="378" name="Google Shape;378;p13"/>
          <p:cNvSpPr txBox="1">
            <a:spLocks noGrp="1"/>
          </p:cNvSpPr>
          <p:nvPr>
            <p:ph type="title" idx="15"/>
          </p:nvPr>
        </p:nvSpPr>
        <p:spPr>
          <a:xfrm>
            <a:off x="1484700" y="3699311"/>
            <a:ext cx="2553900" cy="4074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79" name="Google Shape;379;p13"/>
          <p:cNvSpPr txBox="1">
            <a:spLocks noGrp="1"/>
          </p:cNvSpPr>
          <p:nvPr>
            <p:ph type="subTitle" idx="16"/>
          </p:nvPr>
        </p:nvSpPr>
        <p:spPr>
          <a:xfrm>
            <a:off x="1484700" y="4010719"/>
            <a:ext cx="2553900" cy="61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solidFill>
                  <a:schemeClr val="lt2"/>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380" name="Google Shape;380;p13"/>
          <p:cNvSpPr txBox="1">
            <a:spLocks noGrp="1"/>
          </p:cNvSpPr>
          <p:nvPr>
            <p:ph type="title" idx="17" hasCustomPrompt="1"/>
          </p:nvPr>
        </p:nvSpPr>
        <p:spPr>
          <a:xfrm>
            <a:off x="974350" y="3742457"/>
            <a:ext cx="493800" cy="2559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2000"/>
              <a:buNone/>
              <a:defRPr sz="2000"/>
            </a:lvl1pPr>
            <a:lvl2pPr lvl="1" algn="r" rtl="0">
              <a:spcBef>
                <a:spcPts val="0"/>
              </a:spcBef>
              <a:spcAft>
                <a:spcPts val="0"/>
              </a:spcAft>
              <a:buClr>
                <a:schemeClr val="lt1"/>
              </a:buClr>
              <a:buSzPts val="2000"/>
              <a:buNone/>
              <a:defRPr sz="2000">
                <a:solidFill>
                  <a:schemeClr val="lt1"/>
                </a:solidFill>
              </a:defRPr>
            </a:lvl2pPr>
            <a:lvl3pPr lvl="2" algn="r" rtl="0">
              <a:spcBef>
                <a:spcPts val="0"/>
              </a:spcBef>
              <a:spcAft>
                <a:spcPts val="0"/>
              </a:spcAft>
              <a:buClr>
                <a:schemeClr val="lt1"/>
              </a:buClr>
              <a:buSzPts val="2000"/>
              <a:buNone/>
              <a:defRPr sz="2000">
                <a:solidFill>
                  <a:schemeClr val="lt1"/>
                </a:solidFill>
              </a:defRPr>
            </a:lvl3pPr>
            <a:lvl4pPr lvl="3" algn="r" rtl="0">
              <a:spcBef>
                <a:spcPts val="0"/>
              </a:spcBef>
              <a:spcAft>
                <a:spcPts val="0"/>
              </a:spcAft>
              <a:buClr>
                <a:schemeClr val="lt1"/>
              </a:buClr>
              <a:buSzPts val="2000"/>
              <a:buNone/>
              <a:defRPr sz="2000">
                <a:solidFill>
                  <a:schemeClr val="lt1"/>
                </a:solidFill>
              </a:defRPr>
            </a:lvl4pPr>
            <a:lvl5pPr lvl="4" algn="r" rtl="0">
              <a:spcBef>
                <a:spcPts val="0"/>
              </a:spcBef>
              <a:spcAft>
                <a:spcPts val="0"/>
              </a:spcAft>
              <a:buClr>
                <a:schemeClr val="lt1"/>
              </a:buClr>
              <a:buSzPts val="2000"/>
              <a:buNone/>
              <a:defRPr sz="2000">
                <a:solidFill>
                  <a:schemeClr val="lt1"/>
                </a:solidFill>
              </a:defRPr>
            </a:lvl5pPr>
            <a:lvl6pPr lvl="5" algn="r" rtl="0">
              <a:spcBef>
                <a:spcPts val="0"/>
              </a:spcBef>
              <a:spcAft>
                <a:spcPts val="0"/>
              </a:spcAft>
              <a:buClr>
                <a:schemeClr val="lt1"/>
              </a:buClr>
              <a:buSzPts val="2000"/>
              <a:buNone/>
              <a:defRPr sz="2000">
                <a:solidFill>
                  <a:schemeClr val="lt1"/>
                </a:solidFill>
              </a:defRPr>
            </a:lvl6pPr>
            <a:lvl7pPr lvl="6" algn="r" rtl="0">
              <a:spcBef>
                <a:spcPts val="0"/>
              </a:spcBef>
              <a:spcAft>
                <a:spcPts val="0"/>
              </a:spcAft>
              <a:buClr>
                <a:schemeClr val="lt1"/>
              </a:buClr>
              <a:buSzPts val="2000"/>
              <a:buNone/>
              <a:defRPr sz="2000">
                <a:solidFill>
                  <a:schemeClr val="lt1"/>
                </a:solidFill>
              </a:defRPr>
            </a:lvl7pPr>
            <a:lvl8pPr lvl="7" algn="r" rtl="0">
              <a:spcBef>
                <a:spcPts val="0"/>
              </a:spcBef>
              <a:spcAft>
                <a:spcPts val="0"/>
              </a:spcAft>
              <a:buClr>
                <a:schemeClr val="lt1"/>
              </a:buClr>
              <a:buSzPts val="2000"/>
              <a:buNone/>
              <a:defRPr sz="2000">
                <a:solidFill>
                  <a:schemeClr val="lt1"/>
                </a:solidFill>
              </a:defRPr>
            </a:lvl8pPr>
            <a:lvl9pPr lvl="8" algn="r" rtl="0">
              <a:spcBef>
                <a:spcPts val="0"/>
              </a:spcBef>
              <a:spcAft>
                <a:spcPts val="0"/>
              </a:spcAft>
              <a:buClr>
                <a:schemeClr val="lt1"/>
              </a:buClr>
              <a:buSzPts val="2000"/>
              <a:buNone/>
              <a:defRPr sz="2000">
                <a:solidFill>
                  <a:schemeClr val="lt1"/>
                </a:solidFill>
              </a:defRPr>
            </a:lvl9pPr>
          </a:lstStyle>
          <a:p>
            <a:r>
              <a:t>xx%</a:t>
            </a:r>
          </a:p>
        </p:txBody>
      </p:sp>
      <p:sp>
        <p:nvSpPr>
          <p:cNvPr id="381" name="Google Shape;381;p13"/>
          <p:cNvSpPr txBox="1">
            <a:spLocks noGrp="1"/>
          </p:cNvSpPr>
          <p:nvPr>
            <p:ph type="title" idx="18"/>
          </p:nvPr>
        </p:nvSpPr>
        <p:spPr>
          <a:xfrm>
            <a:off x="5645353" y="3699311"/>
            <a:ext cx="2553900" cy="4074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82" name="Google Shape;382;p13"/>
          <p:cNvSpPr txBox="1">
            <a:spLocks noGrp="1"/>
          </p:cNvSpPr>
          <p:nvPr>
            <p:ph type="subTitle" idx="19"/>
          </p:nvPr>
        </p:nvSpPr>
        <p:spPr>
          <a:xfrm>
            <a:off x="5645353" y="4010719"/>
            <a:ext cx="2553900" cy="61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solidFill>
                  <a:schemeClr val="lt2"/>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383" name="Google Shape;383;p13"/>
          <p:cNvSpPr txBox="1">
            <a:spLocks noGrp="1"/>
          </p:cNvSpPr>
          <p:nvPr>
            <p:ph type="title" idx="20" hasCustomPrompt="1"/>
          </p:nvPr>
        </p:nvSpPr>
        <p:spPr>
          <a:xfrm>
            <a:off x="5131893" y="3750693"/>
            <a:ext cx="493800" cy="2559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2000"/>
              <a:buNone/>
              <a:defRPr sz="2000"/>
            </a:lvl1pPr>
            <a:lvl2pPr lvl="1" algn="r" rtl="0">
              <a:spcBef>
                <a:spcPts val="0"/>
              </a:spcBef>
              <a:spcAft>
                <a:spcPts val="0"/>
              </a:spcAft>
              <a:buClr>
                <a:schemeClr val="lt1"/>
              </a:buClr>
              <a:buSzPts val="2000"/>
              <a:buNone/>
              <a:defRPr sz="2000">
                <a:solidFill>
                  <a:schemeClr val="lt1"/>
                </a:solidFill>
              </a:defRPr>
            </a:lvl2pPr>
            <a:lvl3pPr lvl="2" algn="r" rtl="0">
              <a:spcBef>
                <a:spcPts val="0"/>
              </a:spcBef>
              <a:spcAft>
                <a:spcPts val="0"/>
              </a:spcAft>
              <a:buClr>
                <a:schemeClr val="lt1"/>
              </a:buClr>
              <a:buSzPts val="2000"/>
              <a:buNone/>
              <a:defRPr sz="2000">
                <a:solidFill>
                  <a:schemeClr val="lt1"/>
                </a:solidFill>
              </a:defRPr>
            </a:lvl3pPr>
            <a:lvl4pPr lvl="3" algn="r" rtl="0">
              <a:spcBef>
                <a:spcPts val="0"/>
              </a:spcBef>
              <a:spcAft>
                <a:spcPts val="0"/>
              </a:spcAft>
              <a:buClr>
                <a:schemeClr val="lt1"/>
              </a:buClr>
              <a:buSzPts val="2000"/>
              <a:buNone/>
              <a:defRPr sz="2000">
                <a:solidFill>
                  <a:schemeClr val="lt1"/>
                </a:solidFill>
              </a:defRPr>
            </a:lvl4pPr>
            <a:lvl5pPr lvl="4" algn="r" rtl="0">
              <a:spcBef>
                <a:spcPts val="0"/>
              </a:spcBef>
              <a:spcAft>
                <a:spcPts val="0"/>
              </a:spcAft>
              <a:buClr>
                <a:schemeClr val="lt1"/>
              </a:buClr>
              <a:buSzPts val="2000"/>
              <a:buNone/>
              <a:defRPr sz="2000">
                <a:solidFill>
                  <a:schemeClr val="lt1"/>
                </a:solidFill>
              </a:defRPr>
            </a:lvl5pPr>
            <a:lvl6pPr lvl="5" algn="r" rtl="0">
              <a:spcBef>
                <a:spcPts val="0"/>
              </a:spcBef>
              <a:spcAft>
                <a:spcPts val="0"/>
              </a:spcAft>
              <a:buClr>
                <a:schemeClr val="lt1"/>
              </a:buClr>
              <a:buSzPts val="2000"/>
              <a:buNone/>
              <a:defRPr sz="2000">
                <a:solidFill>
                  <a:schemeClr val="lt1"/>
                </a:solidFill>
              </a:defRPr>
            </a:lvl6pPr>
            <a:lvl7pPr lvl="6" algn="r" rtl="0">
              <a:spcBef>
                <a:spcPts val="0"/>
              </a:spcBef>
              <a:spcAft>
                <a:spcPts val="0"/>
              </a:spcAft>
              <a:buClr>
                <a:schemeClr val="lt1"/>
              </a:buClr>
              <a:buSzPts val="2000"/>
              <a:buNone/>
              <a:defRPr sz="2000">
                <a:solidFill>
                  <a:schemeClr val="lt1"/>
                </a:solidFill>
              </a:defRPr>
            </a:lvl7pPr>
            <a:lvl8pPr lvl="7" algn="r" rtl="0">
              <a:spcBef>
                <a:spcPts val="0"/>
              </a:spcBef>
              <a:spcAft>
                <a:spcPts val="0"/>
              </a:spcAft>
              <a:buClr>
                <a:schemeClr val="lt1"/>
              </a:buClr>
              <a:buSzPts val="2000"/>
              <a:buNone/>
              <a:defRPr sz="2000">
                <a:solidFill>
                  <a:schemeClr val="lt1"/>
                </a:solidFill>
              </a:defRPr>
            </a:lvl8pPr>
            <a:lvl9pPr lvl="8" algn="r" rtl="0">
              <a:spcBef>
                <a:spcPts val="0"/>
              </a:spcBef>
              <a:spcAft>
                <a:spcPts val="0"/>
              </a:spcAft>
              <a:buClr>
                <a:schemeClr val="lt1"/>
              </a:buClr>
              <a:buSzPts val="2000"/>
              <a:buNone/>
              <a:defRPr sz="2000">
                <a:solidFill>
                  <a:schemeClr val="lt1"/>
                </a:solidFill>
              </a:defRPr>
            </a:lvl9pPr>
          </a:lstStyle>
          <a:p>
            <a:r>
              <a:t>xx%</a:t>
            </a:r>
          </a:p>
        </p:txBody>
      </p:sp>
      <p:sp>
        <p:nvSpPr>
          <p:cNvPr id="384" name="Google Shape;384;p13"/>
          <p:cNvSpPr/>
          <p:nvPr/>
        </p:nvSpPr>
        <p:spPr>
          <a:xfrm>
            <a:off x="8334813" y="1543289"/>
            <a:ext cx="172882" cy="262426"/>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3"/>
          <p:cNvSpPr/>
          <p:nvPr/>
        </p:nvSpPr>
        <p:spPr>
          <a:xfrm>
            <a:off x="8822286" y="2067215"/>
            <a:ext cx="253192" cy="271427"/>
          </a:xfrm>
          <a:custGeom>
            <a:avLst/>
            <a:gdLst/>
            <a:ahLst/>
            <a:cxnLst/>
            <a:rect l="l" t="t" r="r" b="b"/>
            <a:pathLst>
              <a:path w="3263" h="3498" extrusionOk="0">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3"/>
          <p:cNvSpPr/>
          <p:nvPr/>
        </p:nvSpPr>
        <p:spPr>
          <a:xfrm>
            <a:off x="8122940" y="647781"/>
            <a:ext cx="341030" cy="366792"/>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3"/>
          <p:cNvSpPr/>
          <p:nvPr/>
        </p:nvSpPr>
        <p:spPr>
          <a:xfrm>
            <a:off x="8832877" y="1184901"/>
            <a:ext cx="450905" cy="485124"/>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Four Columns">
  <p:cSld name="SECTION_TITLE_AND_DESCRIPTION_2">
    <p:spTree>
      <p:nvGrpSpPr>
        <p:cNvPr id="1" name="Shape 388"/>
        <p:cNvGrpSpPr/>
        <p:nvPr/>
      </p:nvGrpSpPr>
      <p:grpSpPr>
        <a:xfrm>
          <a:off x="0" y="0"/>
          <a:ext cx="0" cy="0"/>
          <a:chOff x="0" y="0"/>
          <a:chExt cx="0" cy="0"/>
        </a:xfrm>
      </p:grpSpPr>
      <p:grpSp>
        <p:nvGrpSpPr>
          <p:cNvPr id="389" name="Google Shape;389;p14"/>
          <p:cNvGrpSpPr/>
          <p:nvPr/>
        </p:nvGrpSpPr>
        <p:grpSpPr>
          <a:xfrm>
            <a:off x="353167" y="163310"/>
            <a:ext cx="8452699" cy="4831682"/>
            <a:chOff x="345766" y="155909"/>
            <a:chExt cx="8452699" cy="4831682"/>
          </a:xfrm>
        </p:grpSpPr>
        <p:grpSp>
          <p:nvGrpSpPr>
            <p:cNvPr id="390" name="Google Shape;390;p14"/>
            <p:cNvGrpSpPr/>
            <p:nvPr/>
          </p:nvGrpSpPr>
          <p:grpSpPr>
            <a:xfrm>
              <a:off x="345766" y="155909"/>
              <a:ext cx="8452699" cy="4831682"/>
              <a:chOff x="271175" y="79714"/>
              <a:chExt cx="8452699" cy="4831682"/>
            </a:xfrm>
          </p:grpSpPr>
          <p:sp>
            <p:nvSpPr>
              <p:cNvPr id="391" name="Google Shape;391;p14"/>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4"/>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4"/>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4"/>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 name="Google Shape;395;p14"/>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4"/>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4"/>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 name="Google Shape;398;p14"/>
          <p:cNvGrpSpPr/>
          <p:nvPr/>
        </p:nvGrpSpPr>
        <p:grpSpPr>
          <a:xfrm>
            <a:off x="713224" y="1380150"/>
            <a:ext cx="3615093" cy="2964328"/>
            <a:chOff x="956924" y="1380150"/>
            <a:chExt cx="3615093" cy="2964328"/>
          </a:xfrm>
        </p:grpSpPr>
        <p:sp>
          <p:nvSpPr>
            <p:cNvPr id="399" name="Google Shape;399;p14"/>
            <p:cNvSpPr/>
            <p:nvPr/>
          </p:nvSpPr>
          <p:spPr>
            <a:xfrm>
              <a:off x="3600390" y="1452584"/>
              <a:ext cx="200379" cy="171306"/>
            </a:xfrm>
            <a:custGeom>
              <a:avLst/>
              <a:gdLst/>
              <a:ahLst/>
              <a:cxnLst/>
              <a:rect l="l" t="t" r="r" b="b"/>
              <a:pathLst>
                <a:path w="1537" h="1314" extrusionOk="0">
                  <a:moveTo>
                    <a:pt x="79" y="1"/>
                  </a:moveTo>
                  <a:cubicBezTo>
                    <a:pt x="73" y="1"/>
                    <a:pt x="67" y="2"/>
                    <a:pt x="60" y="4"/>
                  </a:cubicBezTo>
                  <a:cubicBezTo>
                    <a:pt x="13" y="16"/>
                    <a:pt x="1" y="63"/>
                    <a:pt x="13" y="99"/>
                  </a:cubicBezTo>
                  <a:cubicBezTo>
                    <a:pt x="251" y="802"/>
                    <a:pt x="739" y="1206"/>
                    <a:pt x="1453" y="1314"/>
                  </a:cubicBezTo>
                  <a:lnTo>
                    <a:pt x="1465" y="1314"/>
                  </a:lnTo>
                  <a:cubicBezTo>
                    <a:pt x="1501" y="1314"/>
                    <a:pt x="1525" y="1290"/>
                    <a:pt x="1537" y="1254"/>
                  </a:cubicBezTo>
                  <a:cubicBezTo>
                    <a:pt x="1537" y="1206"/>
                    <a:pt x="1513" y="1171"/>
                    <a:pt x="1477" y="1171"/>
                  </a:cubicBezTo>
                  <a:cubicBezTo>
                    <a:pt x="810" y="1063"/>
                    <a:pt x="382" y="706"/>
                    <a:pt x="156" y="51"/>
                  </a:cubicBezTo>
                  <a:cubicBezTo>
                    <a:pt x="136" y="22"/>
                    <a:pt x="108" y="1"/>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 name="Google Shape;400;p14"/>
            <p:cNvGrpSpPr/>
            <p:nvPr/>
          </p:nvGrpSpPr>
          <p:grpSpPr>
            <a:xfrm>
              <a:off x="1777395" y="1474934"/>
              <a:ext cx="2018496" cy="2013992"/>
              <a:chOff x="1097725" y="238125"/>
              <a:chExt cx="5248300" cy="5237950"/>
            </a:xfrm>
          </p:grpSpPr>
          <p:sp>
            <p:nvSpPr>
              <p:cNvPr id="401" name="Google Shape;401;p14"/>
              <p:cNvSpPr/>
              <p:nvPr/>
            </p:nvSpPr>
            <p:spPr>
              <a:xfrm>
                <a:off x="1097725" y="238125"/>
                <a:ext cx="5248300" cy="5237950"/>
              </a:xfrm>
              <a:custGeom>
                <a:avLst/>
                <a:gdLst/>
                <a:ahLst/>
                <a:cxnLst/>
                <a:rect l="l" t="t" r="r" b="b"/>
                <a:pathLst>
                  <a:path w="209932" h="209518" extrusionOk="0">
                    <a:moveTo>
                      <a:pt x="65541" y="0"/>
                    </a:moveTo>
                    <a:cubicBezTo>
                      <a:pt x="55423" y="0"/>
                      <a:pt x="45718" y="2728"/>
                      <a:pt x="36134" y="9203"/>
                    </a:cubicBezTo>
                    <a:cubicBezTo>
                      <a:pt x="12586" y="25110"/>
                      <a:pt x="1" y="54754"/>
                      <a:pt x="11842" y="105441"/>
                    </a:cubicBezTo>
                    <a:cubicBezTo>
                      <a:pt x="23683" y="156129"/>
                      <a:pt x="36089" y="200108"/>
                      <a:pt x="58757" y="207564"/>
                    </a:cubicBezTo>
                    <a:cubicBezTo>
                      <a:pt x="62781" y="208888"/>
                      <a:pt x="66999" y="209518"/>
                      <a:pt x="71406" y="209518"/>
                    </a:cubicBezTo>
                    <a:cubicBezTo>
                      <a:pt x="92252" y="209518"/>
                      <a:pt x="117322" y="195421"/>
                      <a:pt x="145959" y="173937"/>
                    </a:cubicBezTo>
                    <a:cubicBezTo>
                      <a:pt x="180649" y="147909"/>
                      <a:pt x="209932" y="125747"/>
                      <a:pt x="209622" y="97815"/>
                    </a:cubicBezTo>
                    <a:cubicBezTo>
                      <a:pt x="209324" y="71150"/>
                      <a:pt x="183909" y="51283"/>
                      <a:pt x="141267" y="28684"/>
                    </a:cubicBezTo>
                    <a:cubicBezTo>
                      <a:pt x="111969" y="13156"/>
                      <a:pt x="87759" y="0"/>
                      <a:pt x="655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4"/>
              <p:cNvSpPr/>
              <p:nvPr/>
            </p:nvSpPr>
            <p:spPr>
              <a:xfrm>
                <a:off x="2714911" y="1955625"/>
                <a:ext cx="665725" cy="914275"/>
              </a:xfrm>
              <a:custGeom>
                <a:avLst/>
                <a:gdLst/>
                <a:ahLst/>
                <a:cxnLst/>
                <a:rect l="l" t="t" r="r" b="b"/>
                <a:pathLst>
                  <a:path w="26629" h="36571" extrusionOk="0">
                    <a:moveTo>
                      <a:pt x="1" y="1"/>
                    </a:moveTo>
                    <a:lnTo>
                      <a:pt x="1" y="36571"/>
                    </a:lnTo>
                    <a:lnTo>
                      <a:pt x="26628" y="36571"/>
                    </a:lnTo>
                    <a:lnTo>
                      <a:pt x="26628" y="27814"/>
                    </a:lnTo>
                    <a:lnTo>
                      <a:pt x="10044" y="27814"/>
                    </a:lnTo>
                    <a:lnTo>
                      <a:pt x="100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4"/>
              <p:cNvSpPr/>
              <p:nvPr/>
            </p:nvSpPr>
            <p:spPr>
              <a:xfrm>
                <a:off x="3754036" y="1950475"/>
                <a:ext cx="928425" cy="927150"/>
              </a:xfrm>
              <a:custGeom>
                <a:avLst/>
                <a:gdLst/>
                <a:ahLst/>
                <a:cxnLst/>
                <a:rect l="l" t="t" r="r" b="b"/>
                <a:pathLst>
                  <a:path w="37137" h="37086" extrusionOk="0">
                    <a:moveTo>
                      <a:pt x="18542" y="8910"/>
                    </a:moveTo>
                    <a:cubicBezTo>
                      <a:pt x="19949" y="8910"/>
                      <a:pt x="21177" y="9176"/>
                      <a:pt x="22224" y="9709"/>
                    </a:cubicBezTo>
                    <a:cubicBezTo>
                      <a:pt x="23271" y="10241"/>
                      <a:pt x="24148" y="10945"/>
                      <a:pt x="24851" y="11820"/>
                    </a:cubicBezTo>
                    <a:cubicBezTo>
                      <a:pt x="25556" y="12695"/>
                      <a:pt x="26080" y="13708"/>
                      <a:pt x="26423" y="14860"/>
                    </a:cubicBezTo>
                    <a:cubicBezTo>
                      <a:pt x="26766" y="16011"/>
                      <a:pt x="26937" y="17204"/>
                      <a:pt x="26937" y="18439"/>
                    </a:cubicBezTo>
                    <a:cubicBezTo>
                      <a:pt x="26937" y="19642"/>
                      <a:pt x="26773" y="20837"/>
                      <a:pt x="26448" y="21993"/>
                    </a:cubicBezTo>
                    <a:cubicBezTo>
                      <a:pt x="26122" y="23161"/>
                      <a:pt x="25624" y="24200"/>
                      <a:pt x="24955" y="25110"/>
                    </a:cubicBezTo>
                    <a:cubicBezTo>
                      <a:pt x="24285" y="26019"/>
                      <a:pt x="23417" y="26757"/>
                      <a:pt x="22353" y="27324"/>
                    </a:cubicBezTo>
                    <a:cubicBezTo>
                      <a:pt x="21289" y="27891"/>
                      <a:pt x="20036" y="28174"/>
                      <a:pt x="18594" y="28174"/>
                    </a:cubicBezTo>
                    <a:cubicBezTo>
                      <a:pt x="17151" y="28174"/>
                      <a:pt x="15907" y="27899"/>
                      <a:pt x="14860" y="27350"/>
                    </a:cubicBezTo>
                    <a:cubicBezTo>
                      <a:pt x="13813" y="26801"/>
                      <a:pt x="12946" y="26080"/>
                      <a:pt x="12258" y="25187"/>
                    </a:cubicBezTo>
                    <a:cubicBezTo>
                      <a:pt x="11571" y="24296"/>
                      <a:pt x="11056" y="23274"/>
                      <a:pt x="10713" y="22123"/>
                    </a:cubicBezTo>
                    <a:cubicBezTo>
                      <a:pt x="10370" y="20972"/>
                      <a:pt x="10199" y="19779"/>
                      <a:pt x="10199" y="18543"/>
                    </a:cubicBezTo>
                    <a:cubicBezTo>
                      <a:pt x="10197" y="17349"/>
                      <a:pt x="10362" y="16161"/>
                      <a:pt x="10687" y="15014"/>
                    </a:cubicBezTo>
                    <a:cubicBezTo>
                      <a:pt x="11013" y="13863"/>
                      <a:pt x="11519" y="12834"/>
                      <a:pt x="12207" y="11924"/>
                    </a:cubicBezTo>
                    <a:cubicBezTo>
                      <a:pt x="12894" y="11014"/>
                      <a:pt x="13761" y="10284"/>
                      <a:pt x="14808" y="9735"/>
                    </a:cubicBezTo>
                    <a:cubicBezTo>
                      <a:pt x="15855" y="9186"/>
                      <a:pt x="17099" y="8910"/>
                      <a:pt x="18542" y="8910"/>
                    </a:cubicBezTo>
                    <a:close/>
                    <a:moveTo>
                      <a:pt x="18697" y="1"/>
                    </a:moveTo>
                    <a:cubicBezTo>
                      <a:pt x="15984" y="1"/>
                      <a:pt x="13487" y="508"/>
                      <a:pt x="11203" y="1521"/>
                    </a:cubicBezTo>
                    <a:cubicBezTo>
                      <a:pt x="8920" y="2535"/>
                      <a:pt x="6946" y="3891"/>
                      <a:pt x="5279" y="5590"/>
                    </a:cubicBezTo>
                    <a:cubicBezTo>
                      <a:pt x="3615" y="7289"/>
                      <a:pt x="2319" y="9256"/>
                      <a:pt x="1391" y="11487"/>
                    </a:cubicBezTo>
                    <a:cubicBezTo>
                      <a:pt x="464" y="13720"/>
                      <a:pt x="0" y="16037"/>
                      <a:pt x="0" y="18440"/>
                    </a:cubicBezTo>
                    <a:cubicBezTo>
                      <a:pt x="1" y="20809"/>
                      <a:pt x="447" y="23110"/>
                      <a:pt x="1339" y="25343"/>
                    </a:cubicBezTo>
                    <a:cubicBezTo>
                      <a:pt x="2232" y="27574"/>
                      <a:pt x="3485" y="29558"/>
                      <a:pt x="5099" y="31291"/>
                    </a:cubicBezTo>
                    <a:cubicBezTo>
                      <a:pt x="6713" y="33025"/>
                      <a:pt x="8654" y="34424"/>
                      <a:pt x="10920" y="35489"/>
                    </a:cubicBezTo>
                    <a:cubicBezTo>
                      <a:pt x="13187" y="36553"/>
                      <a:pt x="15710" y="37086"/>
                      <a:pt x="18492" y="37086"/>
                    </a:cubicBezTo>
                    <a:cubicBezTo>
                      <a:pt x="21204" y="37085"/>
                      <a:pt x="23702" y="36570"/>
                      <a:pt x="25986" y="35541"/>
                    </a:cubicBezTo>
                    <a:cubicBezTo>
                      <a:pt x="28270" y="34510"/>
                      <a:pt x="30235" y="33145"/>
                      <a:pt x="31882" y="31446"/>
                    </a:cubicBezTo>
                    <a:cubicBezTo>
                      <a:pt x="33532" y="29745"/>
                      <a:pt x="34819" y="27788"/>
                      <a:pt x="35746" y="25574"/>
                    </a:cubicBezTo>
                    <a:cubicBezTo>
                      <a:pt x="36672" y="23359"/>
                      <a:pt x="37136" y="21050"/>
                      <a:pt x="37136" y="18646"/>
                    </a:cubicBezTo>
                    <a:cubicBezTo>
                      <a:pt x="37135" y="16312"/>
                      <a:pt x="36698" y="14029"/>
                      <a:pt x="35823" y="11796"/>
                    </a:cubicBezTo>
                    <a:cubicBezTo>
                      <a:pt x="34948" y="9564"/>
                      <a:pt x="33702" y="7572"/>
                      <a:pt x="32089" y="5821"/>
                    </a:cubicBezTo>
                    <a:cubicBezTo>
                      <a:pt x="30476" y="4070"/>
                      <a:pt x="28536" y="2662"/>
                      <a:pt x="26269" y="1597"/>
                    </a:cubicBezTo>
                    <a:cubicBezTo>
                      <a:pt x="24003" y="533"/>
                      <a:pt x="21478" y="1"/>
                      <a:pt x="186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4"/>
              <p:cNvSpPr/>
              <p:nvPr/>
            </p:nvSpPr>
            <p:spPr>
              <a:xfrm>
                <a:off x="2561011" y="3482125"/>
                <a:ext cx="876900" cy="927125"/>
              </a:xfrm>
              <a:custGeom>
                <a:avLst/>
                <a:gdLst/>
                <a:ahLst/>
                <a:cxnLst/>
                <a:rect l="l" t="t" r="r" b="b"/>
                <a:pathLst>
                  <a:path w="35076" h="37085" extrusionOk="0">
                    <a:moveTo>
                      <a:pt x="18749" y="0"/>
                    </a:moveTo>
                    <a:cubicBezTo>
                      <a:pt x="16104" y="0"/>
                      <a:pt x="13641" y="472"/>
                      <a:pt x="11357" y="1416"/>
                    </a:cubicBezTo>
                    <a:cubicBezTo>
                      <a:pt x="9074" y="2362"/>
                      <a:pt x="7090" y="3649"/>
                      <a:pt x="5409" y="5279"/>
                    </a:cubicBezTo>
                    <a:cubicBezTo>
                      <a:pt x="3726" y="6911"/>
                      <a:pt x="2404" y="8834"/>
                      <a:pt x="1442" y="11048"/>
                    </a:cubicBezTo>
                    <a:cubicBezTo>
                      <a:pt x="481" y="13263"/>
                      <a:pt x="0" y="15658"/>
                      <a:pt x="0" y="18234"/>
                    </a:cubicBezTo>
                    <a:cubicBezTo>
                      <a:pt x="0" y="21220"/>
                      <a:pt x="480" y="23882"/>
                      <a:pt x="1442" y="26217"/>
                    </a:cubicBezTo>
                    <a:cubicBezTo>
                      <a:pt x="2404" y="28553"/>
                      <a:pt x="3691" y="30527"/>
                      <a:pt x="5306" y="32140"/>
                    </a:cubicBezTo>
                    <a:cubicBezTo>
                      <a:pt x="6918" y="33755"/>
                      <a:pt x="8807" y="34982"/>
                      <a:pt x="10971" y="35823"/>
                    </a:cubicBezTo>
                    <a:cubicBezTo>
                      <a:pt x="13136" y="36664"/>
                      <a:pt x="15401" y="37084"/>
                      <a:pt x="17769" y="37084"/>
                    </a:cubicBezTo>
                    <a:cubicBezTo>
                      <a:pt x="17771" y="37084"/>
                      <a:pt x="17773" y="37084"/>
                      <a:pt x="17775" y="37084"/>
                    </a:cubicBezTo>
                    <a:cubicBezTo>
                      <a:pt x="21171" y="37084"/>
                      <a:pt x="24174" y="35985"/>
                      <a:pt x="26784" y="33789"/>
                    </a:cubicBezTo>
                    <a:lnTo>
                      <a:pt x="26784" y="33789"/>
                    </a:lnTo>
                    <a:lnTo>
                      <a:pt x="26783" y="36827"/>
                    </a:lnTo>
                    <a:lnTo>
                      <a:pt x="35076" y="36827"/>
                    </a:lnTo>
                    <a:lnTo>
                      <a:pt x="35076" y="17357"/>
                    </a:lnTo>
                    <a:lnTo>
                      <a:pt x="20036" y="17357"/>
                    </a:lnTo>
                    <a:lnTo>
                      <a:pt x="20036" y="24569"/>
                    </a:lnTo>
                    <a:lnTo>
                      <a:pt x="26372" y="24569"/>
                    </a:lnTo>
                    <a:cubicBezTo>
                      <a:pt x="24140" y="26972"/>
                      <a:pt x="21564" y="28173"/>
                      <a:pt x="18646" y="28173"/>
                    </a:cubicBezTo>
                    <a:cubicBezTo>
                      <a:pt x="17376" y="28173"/>
                      <a:pt x="16225" y="27941"/>
                      <a:pt x="15195" y="27478"/>
                    </a:cubicBezTo>
                    <a:cubicBezTo>
                      <a:pt x="14165" y="27015"/>
                      <a:pt x="13281" y="26363"/>
                      <a:pt x="12543" y="25522"/>
                    </a:cubicBezTo>
                    <a:cubicBezTo>
                      <a:pt x="11805" y="24680"/>
                      <a:pt x="11229" y="23676"/>
                      <a:pt x="10817" y="22508"/>
                    </a:cubicBezTo>
                    <a:cubicBezTo>
                      <a:pt x="10405" y="21341"/>
                      <a:pt x="10199" y="20036"/>
                      <a:pt x="10199" y="18594"/>
                    </a:cubicBezTo>
                    <a:cubicBezTo>
                      <a:pt x="10199" y="17185"/>
                      <a:pt x="10405" y="15889"/>
                      <a:pt x="10817" y="14705"/>
                    </a:cubicBezTo>
                    <a:cubicBezTo>
                      <a:pt x="11229" y="13520"/>
                      <a:pt x="11797" y="12497"/>
                      <a:pt x="12517" y="11640"/>
                    </a:cubicBezTo>
                    <a:cubicBezTo>
                      <a:pt x="13237" y="10782"/>
                      <a:pt x="14095" y="10113"/>
                      <a:pt x="15092" y="9632"/>
                    </a:cubicBezTo>
                    <a:cubicBezTo>
                      <a:pt x="16087" y="9151"/>
                      <a:pt x="17185" y="8911"/>
                      <a:pt x="18388" y="8911"/>
                    </a:cubicBezTo>
                    <a:cubicBezTo>
                      <a:pt x="20002" y="8911"/>
                      <a:pt x="21530" y="9349"/>
                      <a:pt x="22973" y="10224"/>
                    </a:cubicBezTo>
                    <a:cubicBezTo>
                      <a:pt x="24415" y="11099"/>
                      <a:pt x="25496" y="12259"/>
                      <a:pt x="26217" y="13701"/>
                    </a:cubicBezTo>
                    <a:lnTo>
                      <a:pt x="33687" y="7984"/>
                    </a:lnTo>
                    <a:cubicBezTo>
                      <a:pt x="33033" y="6748"/>
                      <a:pt x="32192" y="5640"/>
                      <a:pt x="31162" y="4662"/>
                    </a:cubicBezTo>
                    <a:cubicBezTo>
                      <a:pt x="30132" y="3683"/>
                      <a:pt x="28974" y="2842"/>
                      <a:pt x="27687" y="2138"/>
                    </a:cubicBezTo>
                    <a:cubicBezTo>
                      <a:pt x="26398" y="1433"/>
                      <a:pt x="24998" y="901"/>
                      <a:pt x="23487" y="540"/>
                    </a:cubicBezTo>
                    <a:cubicBezTo>
                      <a:pt x="21975" y="180"/>
                      <a:pt x="20396" y="0"/>
                      <a:pt x="18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4"/>
              <p:cNvSpPr/>
              <p:nvPr/>
            </p:nvSpPr>
            <p:spPr>
              <a:xfrm>
                <a:off x="3858961" y="3483425"/>
                <a:ext cx="928425" cy="927125"/>
              </a:xfrm>
              <a:custGeom>
                <a:avLst/>
                <a:gdLst/>
                <a:ahLst/>
                <a:cxnLst/>
                <a:rect l="l" t="t" r="r" b="b"/>
                <a:pathLst>
                  <a:path w="37137" h="37085" extrusionOk="0">
                    <a:moveTo>
                      <a:pt x="18542" y="8909"/>
                    </a:moveTo>
                    <a:cubicBezTo>
                      <a:pt x="19949" y="8909"/>
                      <a:pt x="21178" y="9175"/>
                      <a:pt x="22225" y="9708"/>
                    </a:cubicBezTo>
                    <a:cubicBezTo>
                      <a:pt x="23272" y="10240"/>
                      <a:pt x="24148" y="10943"/>
                      <a:pt x="24851" y="11819"/>
                    </a:cubicBezTo>
                    <a:cubicBezTo>
                      <a:pt x="25557" y="12694"/>
                      <a:pt x="26081" y="13708"/>
                      <a:pt x="26424" y="14858"/>
                    </a:cubicBezTo>
                    <a:cubicBezTo>
                      <a:pt x="26767" y="16009"/>
                      <a:pt x="26938" y="17202"/>
                      <a:pt x="26938" y="18439"/>
                    </a:cubicBezTo>
                    <a:cubicBezTo>
                      <a:pt x="26938" y="19640"/>
                      <a:pt x="26774" y="20835"/>
                      <a:pt x="26449" y="21992"/>
                    </a:cubicBezTo>
                    <a:cubicBezTo>
                      <a:pt x="26123" y="23161"/>
                      <a:pt x="25625" y="24199"/>
                      <a:pt x="24956" y="25109"/>
                    </a:cubicBezTo>
                    <a:cubicBezTo>
                      <a:pt x="24285" y="26018"/>
                      <a:pt x="23418" y="26756"/>
                      <a:pt x="22354" y="27323"/>
                    </a:cubicBezTo>
                    <a:cubicBezTo>
                      <a:pt x="21290" y="27889"/>
                      <a:pt x="20037" y="28174"/>
                      <a:pt x="18594" y="28174"/>
                    </a:cubicBezTo>
                    <a:cubicBezTo>
                      <a:pt x="17152" y="28172"/>
                      <a:pt x="15908" y="27897"/>
                      <a:pt x="14861" y="27349"/>
                    </a:cubicBezTo>
                    <a:cubicBezTo>
                      <a:pt x="13814" y="26800"/>
                      <a:pt x="12946" y="26079"/>
                      <a:pt x="12259" y="25186"/>
                    </a:cubicBezTo>
                    <a:cubicBezTo>
                      <a:pt x="11571" y="24294"/>
                      <a:pt x="11056" y="23273"/>
                      <a:pt x="10714" y="22123"/>
                    </a:cubicBezTo>
                    <a:cubicBezTo>
                      <a:pt x="10371" y="20971"/>
                      <a:pt x="10199" y="19778"/>
                      <a:pt x="10199" y="18542"/>
                    </a:cubicBezTo>
                    <a:lnTo>
                      <a:pt x="10200" y="18542"/>
                    </a:lnTo>
                    <a:cubicBezTo>
                      <a:pt x="10198" y="17348"/>
                      <a:pt x="10362" y="16161"/>
                      <a:pt x="10688" y="15013"/>
                    </a:cubicBezTo>
                    <a:cubicBezTo>
                      <a:pt x="11014" y="13863"/>
                      <a:pt x="11520" y="12833"/>
                      <a:pt x="12208" y="11922"/>
                    </a:cubicBezTo>
                    <a:cubicBezTo>
                      <a:pt x="12894" y="11012"/>
                      <a:pt x="13761" y="10283"/>
                      <a:pt x="14809" y="9734"/>
                    </a:cubicBezTo>
                    <a:cubicBezTo>
                      <a:pt x="15856" y="9184"/>
                      <a:pt x="17100" y="8909"/>
                      <a:pt x="18542" y="8909"/>
                    </a:cubicBezTo>
                    <a:close/>
                    <a:moveTo>
                      <a:pt x="18688" y="0"/>
                    </a:moveTo>
                    <a:cubicBezTo>
                      <a:pt x="15979" y="0"/>
                      <a:pt x="13485" y="506"/>
                      <a:pt x="11204" y="1520"/>
                    </a:cubicBezTo>
                    <a:cubicBezTo>
                      <a:pt x="8921" y="2533"/>
                      <a:pt x="6946" y="3889"/>
                      <a:pt x="5280" y="5588"/>
                    </a:cubicBezTo>
                    <a:cubicBezTo>
                      <a:pt x="3616" y="7288"/>
                      <a:pt x="2319" y="9254"/>
                      <a:pt x="1392" y="11485"/>
                    </a:cubicBezTo>
                    <a:cubicBezTo>
                      <a:pt x="464" y="13718"/>
                      <a:pt x="1" y="16035"/>
                      <a:pt x="1" y="18439"/>
                    </a:cubicBezTo>
                    <a:cubicBezTo>
                      <a:pt x="1" y="20807"/>
                      <a:pt x="447" y="23107"/>
                      <a:pt x="1340" y="25341"/>
                    </a:cubicBezTo>
                    <a:cubicBezTo>
                      <a:pt x="2232" y="27574"/>
                      <a:pt x="3486" y="29557"/>
                      <a:pt x="5100" y="31290"/>
                    </a:cubicBezTo>
                    <a:cubicBezTo>
                      <a:pt x="6714" y="33025"/>
                      <a:pt x="8655" y="34424"/>
                      <a:pt x="10921" y="35488"/>
                    </a:cubicBezTo>
                    <a:cubicBezTo>
                      <a:pt x="13186" y="36552"/>
                      <a:pt x="15710" y="37084"/>
                      <a:pt x="18491" y="37084"/>
                    </a:cubicBezTo>
                    <a:cubicBezTo>
                      <a:pt x="21204" y="37084"/>
                      <a:pt x="23702" y="36569"/>
                      <a:pt x="25987" y="35539"/>
                    </a:cubicBezTo>
                    <a:cubicBezTo>
                      <a:pt x="28270" y="34509"/>
                      <a:pt x="30236" y="33145"/>
                      <a:pt x="31883" y="31444"/>
                    </a:cubicBezTo>
                    <a:cubicBezTo>
                      <a:pt x="33532" y="29745"/>
                      <a:pt x="34819" y="27787"/>
                      <a:pt x="35747" y="25572"/>
                    </a:cubicBezTo>
                    <a:cubicBezTo>
                      <a:pt x="36673" y="23358"/>
                      <a:pt x="37137" y="21048"/>
                      <a:pt x="37137" y="18645"/>
                    </a:cubicBezTo>
                    <a:cubicBezTo>
                      <a:pt x="37136" y="16310"/>
                      <a:pt x="36699" y="14027"/>
                      <a:pt x="35824" y="11796"/>
                    </a:cubicBezTo>
                    <a:cubicBezTo>
                      <a:pt x="34949" y="9563"/>
                      <a:pt x="33703" y="7571"/>
                      <a:pt x="32090" y="5820"/>
                    </a:cubicBezTo>
                    <a:cubicBezTo>
                      <a:pt x="30476" y="4069"/>
                      <a:pt x="28536" y="2661"/>
                      <a:pt x="26269" y="1597"/>
                    </a:cubicBezTo>
                    <a:cubicBezTo>
                      <a:pt x="24002" y="532"/>
                      <a:pt x="21478" y="0"/>
                      <a:pt x="18697" y="0"/>
                    </a:cubicBezTo>
                    <a:cubicBezTo>
                      <a:pt x="18694" y="0"/>
                      <a:pt x="18691" y="0"/>
                      <a:pt x="186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4"/>
              <p:cNvSpPr/>
              <p:nvPr/>
            </p:nvSpPr>
            <p:spPr>
              <a:xfrm>
                <a:off x="2688125" y="1159000"/>
                <a:ext cx="229325" cy="239450"/>
              </a:xfrm>
              <a:custGeom>
                <a:avLst/>
                <a:gdLst/>
                <a:ahLst/>
                <a:cxnLst/>
                <a:rect l="l" t="t" r="r" b="b"/>
                <a:pathLst>
                  <a:path w="9173" h="9578" extrusionOk="0">
                    <a:moveTo>
                      <a:pt x="0" y="1"/>
                    </a:moveTo>
                    <a:lnTo>
                      <a:pt x="3249" y="6381"/>
                    </a:lnTo>
                    <a:lnTo>
                      <a:pt x="3249" y="9577"/>
                    </a:lnTo>
                    <a:lnTo>
                      <a:pt x="5867" y="9577"/>
                    </a:lnTo>
                    <a:lnTo>
                      <a:pt x="5867" y="6407"/>
                    </a:lnTo>
                    <a:lnTo>
                      <a:pt x="9172" y="1"/>
                    </a:lnTo>
                    <a:lnTo>
                      <a:pt x="6312" y="1"/>
                    </a:lnTo>
                    <a:lnTo>
                      <a:pt x="4558" y="4141"/>
                    </a:lnTo>
                    <a:lnTo>
                      <a:pt x="28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4"/>
              <p:cNvSpPr/>
              <p:nvPr/>
            </p:nvSpPr>
            <p:spPr>
              <a:xfrm>
                <a:off x="3200025" y="1157650"/>
                <a:ext cx="243200" cy="242825"/>
              </a:xfrm>
              <a:custGeom>
                <a:avLst/>
                <a:gdLst/>
                <a:ahLst/>
                <a:cxnLst/>
                <a:rect l="l" t="t" r="r" b="b"/>
                <a:pathLst>
                  <a:path w="9728" h="9713" extrusionOk="0">
                    <a:moveTo>
                      <a:pt x="4857" y="2334"/>
                    </a:moveTo>
                    <a:cubicBezTo>
                      <a:pt x="5226" y="2335"/>
                      <a:pt x="5547" y="2404"/>
                      <a:pt x="5823" y="2543"/>
                    </a:cubicBezTo>
                    <a:cubicBezTo>
                      <a:pt x="6089" y="2677"/>
                      <a:pt x="6323" y="2865"/>
                      <a:pt x="6510" y="3096"/>
                    </a:cubicBezTo>
                    <a:cubicBezTo>
                      <a:pt x="6698" y="3332"/>
                      <a:pt x="6837" y="3602"/>
                      <a:pt x="6922" y="3892"/>
                    </a:cubicBezTo>
                    <a:cubicBezTo>
                      <a:pt x="7011" y="4196"/>
                      <a:pt x="7057" y="4512"/>
                      <a:pt x="7057" y="4830"/>
                    </a:cubicBezTo>
                    <a:cubicBezTo>
                      <a:pt x="7057" y="5145"/>
                      <a:pt x="7012" y="5457"/>
                      <a:pt x="6927" y="5761"/>
                    </a:cubicBezTo>
                    <a:cubicBezTo>
                      <a:pt x="6843" y="6068"/>
                      <a:pt x="6712" y="6338"/>
                      <a:pt x="6537" y="6577"/>
                    </a:cubicBezTo>
                    <a:cubicBezTo>
                      <a:pt x="6361" y="6815"/>
                      <a:pt x="6135" y="7008"/>
                      <a:pt x="5855" y="7157"/>
                    </a:cubicBezTo>
                    <a:cubicBezTo>
                      <a:pt x="5576" y="7305"/>
                      <a:pt x="5250" y="7380"/>
                      <a:pt x="4872" y="7380"/>
                    </a:cubicBezTo>
                    <a:cubicBezTo>
                      <a:pt x="4492" y="7380"/>
                      <a:pt x="4167" y="7307"/>
                      <a:pt x="3892" y="7163"/>
                    </a:cubicBezTo>
                    <a:cubicBezTo>
                      <a:pt x="3617" y="7020"/>
                      <a:pt x="3391" y="6831"/>
                      <a:pt x="3212" y="6596"/>
                    </a:cubicBezTo>
                    <a:cubicBezTo>
                      <a:pt x="3027" y="6356"/>
                      <a:pt x="2890" y="6084"/>
                      <a:pt x="2807" y="5794"/>
                    </a:cubicBezTo>
                    <a:cubicBezTo>
                      <a:pt x="2716" y="5490"/>
                      <a:pt x="2671" y="5174"/>
                      <a:pt x="2672" y="4856"/>
                    </a:cubicBezTo>
                    <a:cubicBezTo>
                      <a:pt x="2672" y="4544"/>
                      <a:pt x="2715" y="4234"/>
                      <a:pt x="2800" y="3932"/>
                    </a:cubicBezTo>
                    <a:cubicBezTo>
                      <a:pt x="2881" y="3640"/>
                      <a:pt x="3016" y="3366"/>
                      <a:pt x="3197" y="3123"/>
                    </a:cubicBezTo>
                    <a:cubicBezTo>
                      <a:pt x="3380" y="2884"/>
                      <a:pt x="3612" y="2687"/>
                      <a:pt x="3879" y="2550"/>
                    </a:cubicBezTo>
                    <a:cubicBezTo>
                      <a:pt x="4154" y="2406"/>
                      <a:pt x="4479" y="2334"/>
                      <a:pt x="4857" y="2334"/>
                    </a:cubicBezTo>
                    <a:close/>
                    <a:moveTo>
                      <a:pt x="4897" y="1"/>
                    </a:moveTo>
                    <a:cubicBezTo>
                      <a:pt x="4186" y="1"/>
                      <a:pt x="3531" y="133"/>
                      <a:pt x="2935" y="398"/>
                    </a:cubicBezTo>
                    <a:cubicBezTo>
                      <a:pt x="2337" y="664"/>
                      <a:pt x="1819" y="1020"/>
                      <a:pt x="1384" y="1464"/>
                    </a:cubicBezTo>
                    <a:cubicBezTo>
                      <a:pt x="948" y="1909"/>
                      <a:pt x="601" y="2433"/>
                      <a:pt x="365" y="3009"/>
                    </a:cubicBezTo>
                    <a:cubicBezTo>
                      <a:pt x="124" y="3586"/>
                      <a:pt x="0" y="4205"/>
                      <a:pt x="1" y="4830"/>
                    </a:cubicBezTo>
                    <a:cubicBezTo>
                      <a:pt x="0" y="5449"/>
                      <a:pt x="119" y="6063"/>
                      <a:pt x="352" y="6637"/>
                    </a:cubicBezTo>
                    <a:cubicBezTo>
                      <a:pt x="580" y="7213"/>
                      <a:pt x="914" y="7742"/>
                      <a:pt x="1336" y="8196"/>
                    </a:cubicBezTo>
                    <a:cubicBezTo>
                      <a:pt x="1758" y="8650"/>
                      <a:pt x="2267" y="9017"/>
                      <a:pt x="2860" y="9295"/>
                    </a:cubicBezTo>
                    <a:cubicBezTo>
                      <a:pt x="3454" y="9574"/>
                      <a:pt x="4115" y="9713"/>
                      <a:pt x="4844" y="9713"/>
                    </a:cubicBezTo>
                    <a:cubicBezTo>
                      <a:pt x="5553" y="9713"/>
                      <a:pt x="6207" y="9577"/>
                      <a:pt x="6805" y="9308"/>
                    </a:cubicBezTo>
                    <a:cubicBezTo>
                      <a:pt x="7404" y="9038"/>
                      <a:pt x="7919" y="8682"/>
                      <a:pt x="8351" y="8235"/>
                    </a:cubicBezTo>
                    <a:cubicBezTo>
                      <a:pt x="8782" y="7792"/>
                      <a:pt x="9125" y="7270"/>
                      <a:pt x="9361" y="6698"/>
                    </a:cubicBezTo>
                    <a:cubicBezTo>
                      <a:pt x="9603" y="6124"/>
                      <a:pt x="9727" y="5507"/>
                      <a:pt x="9726" y="4883"/>
                    </a:cubicBezTo>
                    <a:cubicBezTo>
                      <a:pt x="9725" y="4270"/>
                      <a:pt x="9608" y="3661"/>
                      <a:pt x="9382" y="3089"/>
                    </a:cubicBezTo>
                    <a:cubicBezTo>
                      <a:pt x="9157" y="2512"/>
                      <a:pt x="8826" y="1981"/>
                      <a:pt x="8405" y="1524"/>
                    </a:cubicBezTo>
                    <a:cubicBezTo>
                      <a:pt x="7981" y="1066"/>
                      <a:pt x="7473" y="697"/>
                      <a:pt x="6880" y="418"/>
                    </a:cubicBezTo>
                    <a:cubicBezTo>
                      <a:pt x="6288" y="140"/>
                      <a:pt x="5627" y="1"/>
                      <a:pt x="48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4"/>
              <p:cNvSpPr/>
              <p:nvPr/>
            </p:nvSpPr>
            <p:spPr>
              <a:xfrm>
                <a:off x="3761200" y="1159000"/>
                <a:ext cx="216200" cy="241500"/>
              </a:xfrm>
              <a:custGeom>
                <a:avLst/>
                <a:gdLst/>
                <a:ahLst/>
                <a:cxnLst/>
                <a:rect l="l" t="t" r="r" b="b"/>
                <a:pathLst>
                  <a:path w="8648" h="9660" extrusionOk="0">
                    <a:moveTo>
                      <a:pt x="0" y="1"/>
                    </a:moveTo>
                    <a:lnTo>
                      <a:pt x="0" y="4926"/>
                    </a:lnTo>
                    <a:cubicBezTo>
                      <a:pt x="0" y="5564"/>
                      <a:pt x="82" y="6169"/>
                      <a:pt x="244" y="6739"/>
                    </a:cubicBezTo>
                    <a:cubicBezTo>
                      <a:pt x="406" y="7310"/>
                      <a:pt x="663" y="7811"/>
                      <a:pt x="1012" y="8243"/>
                    </a:cubicBezTo>
                    <a:cubicBezTo>
                      <a:pt x="1363" y="8675"/>
                      <a:pt x="1810" y="9019"/>
                      <a:pt x="2355" y="9275"/>
                    </a:cubicBezTo>
                    <a:cubicBezTo>
                      <a:pt x="2900" y="9532"/>
                      <a:pt x="3554" y="9660"/>
                      <a:pt x="4318" y="9660"/>
                    </a:cubicBezTo>
                    <a:cubicBezTo>
                      <a:pt x="5055" y="9660"/>
                      <a:pt x="5696" y="9539"/>
                      <a:pt x="6239" y="9295"/>
                    </a:cubicBezTo>
                    <a:cubicBezTo>
                      <a:pt x="6784" y="9052"/>
                      <a:pt x="7235" y="8720"/>
                      <a:pt x="7595" y="8297"/>
                    </a:cubicBezTo>
                    <a:cubicBezTo>
                      <a:pt x="7955" y="7875"/>
                      <a:pt x="8220" y="7373"/>
                      <a:pt x="8391" y="6794"/>
                    </a:cubicBezTo>
                    <a:cubicBezTo>
                      <a:pt x="8562" y="6213"/>
                      <a:pt x="8647" y="5590"/>
                      <a:pt x="8647" y="4926"/>
                    </a:cubicBezTo>
                    <a:lnTo>
                      <a:pt x="8647" y="1"/>
                    </a:lnTo>
                    <a:lnTo>
                      <a:pt x="6017" y="1"/>
                    </a:lnTo>
                    <a:lnTo>
                      <a:pt x="6017" y="4924"/>
                    </a:lnTo>
                    <a:cubicBezTo>
                      <a:pt x="6018" y="5228"/>
                      <a:pt x="5987" y="5531"/>
                      <a:pt x="5923" y="5828"/>
                    </a:cubicBezTo>
                    <a:cubicBezTo>
                      <a:pt x="5860" y="6115"/>
                      <a:pt x="5760" y="6370"/>
                      <a:pt x="5626" y="6590"/>
                    </a:cubicBezTo>
                    <a:cubicBezTo>
                      <a:pt x="5494" y="6807"/>
                      <a:pt x="5314" y="6989"/>
                      <a:pt x="5099" y="7123"/>
                    </a:cubicBezTo>
                    <a:cubicBezTo>
                      <a:pt x="4883" y="7258"/>
                      <a:pt x="4623" y="7326"/>
                      <a:pt x="4317" y="7326"/>
                    </a:cubicBezTo>
                    <a:cubicBezTo>
                      <a:pt x="4010" y="7326"/>
                      <a:pt x="3752" y="7260"/>
                      <a:pt x="3543" y="7130"/>
                    </a:cubicBezTo>
                    <a:cubicBezTo>
                      <a:pt x="3330" y="6998"/>
                      <a:pt x="3152" y="6818"/>
                      <a:pt x="3023" y="6604"/>
                    </a:cubicBezTo>
                    <a:cubicBezTo>
                      <a:pt x="2888" y="6384"/>
                      <a:pt x="2787" y="6128"/>
                      <a:pt x="2726" y="5836"/>
                    </a:cubicBezTo>
                    <a:cubicBezTo>
                      <a:pt x="2662" y="5536"/>
                      <a:pt x="2630" y="5231"/>
                      <a:pt x="2630" y="4926"/>
                    </a:cubicBezTo>
                    <a:lnTo>
                      <a:pt x="26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4"/>
              <p:cNvSpPr/>
              <p:nvPr/>
            </p:nvSpPr>
            <p:spPr>
              <a:xfrm>
                <a:off x="4308525" y="1159000"/>
                <a:ext cx="206775" cy="239475"/>
              </a:xfrm>
              <a:custGeom>
                <a:avLst/>
                <a:gdLst/>
                <a:ahLst/>
                <a:cxnLst/>
                <a:rect l="l" t="t" r="r" b="b"/>
                <a:pathLst>
                  <a:path w="8271" h="9579" extrusionOk="0">
                    <a:moveTo>
                      <a:pt x="4223" y="2295"/>
                    </a:moveTo>
                    <a:cubicBezTo>
                      <a:pt x="4384" y="2295"/>
                      <a:pt x="4546" y="2382"/>
                      <a:pt x="4708" y="2557"/>
                    </a:cubicBezTo>
                    <a:cubicBezTo>
                      <a:pt x="4871" y="2733"/>
                      <a:pt x="4953" y="2987"/>
                      <a:pt x="4953" y="3319"/>
                    </a:cubicBezTo>
                    <a:cubicBezTo>
                      <a:pt x="4951" y="3643"/>
                      <a:pt x="4881" y="3894"/>
                      <a:pt x="4742" y="4074"/>
                    </a:cubicBezTo>
                    <a:cubicBezTo>
                      <a:pt x="4603" y="4254"/>
                      <a:pt x="4452" y="4345"/>
                      <a:pt x="4290" y="4345"/>
                    </a:cubicBezTo>
                    <a:lnTo>
                      <a:pt x="2631" y="4345"/>
                    </a:lnTo>
                    <a:lnTo>
                      <a:pt x="2631" y="2295"/>
                    </a:lnTo>
                    <a:close/>
                    <a:moveTo>
                      <a:pt x="1" y="1"/>
                    </a:moveTo>
                    <a:lnTo>
                      <a:pt x="1" y="9578"/>
                    </a:lnTo>
                    <a:lnTo>
                      <a:pt x="2631" y="9578"/>
                    </a:lnTo>
                    <a:lnTo>
                      <a:pt x="2631" y="6637"/>
                    </a:lnTo>
                    <a:lnTo>
                      <a:pt x="3617" y="6637"/>
                    </a:lnTo>
                    <a:lnTo>
                      <a:pt x="5302" y="9578"/>
                    </a:lnTo>
                    <a:lnTo>
                      <a:pt x="8271" y="9578"/>
                    </a:lnTo>
                    <a:lnTo>
                      <a:pt x="6246" y="6058"/>
                    </a:lnTo>
                    <a:cubicBezTo>
                      <a:pt x="6679" y="5751"/>
                      <a:pt x="7016" y="5358"/>
                      <a:pt x="7259" y="4877"/>
                    </a:cubicBezTo>
                    <a:cubicBezTo>
                      <a:pt x="7501" y="4396"/>
                      <a:pt x="7622" y="3877"/>
                      <a:pt x="7622" y="3319"/>
                    </a:cubicBezTo>
                    <a:cubicBezTo>
                      <a:pt x="7622" y="2914"/>
                      <a:pt x="7542" y="2512"/>
                      <a:pt x="7380" y="2111"/>
                    </a:cubicBezTo>
                    <a:cubicBezTo>
                      <a:pt x="7222" y="1719"/>
                      <a:pt x="6996" y="1358"/>
                      <a:pt x="6712" y="1046"/>
                    </a:cubicBezTo>
                    <a:cubicBezTo>
                      <a:pt x="6429" y="736"/>
                      <a:pt x="6089" y="483"/>
                      <a:pt x="5693" y="291"/>
                    </a:cubicBezTo>
                    <a:cubicBezTo>
                      <a:pt x="5297" y="97"/>
                      <a:pt x="4865" y="1"/>
                      <a:pt x="43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4"/>
              <p:cNvSpPr/>
              <p:nvPr/>
            </p:nvSpPr>
            <p:spPr>
              <a:xfrm>
                <a:off x="5268025" y="2778925"/>
                <a:ext cx="61375" cy="1937650"/>
              </a:xfrm>
              <a:custGeom>
                <a:avLst/>
                <a:gdLst/>
                <a:ahLst/>
                <a:cxnLst/>
                <a:rect l="l" t="t" r="r" b="b"/>
                <a:pathLst>
                  <a:path w="2455" h="77506" extrusionOk="0">
                    <a:moveTo>
                      <a:pt x="1" y="0"/>
                    </a:moveTo>
                    <a:lnTo>
                      <a:pt x="1" y="77506"/>
                    </a:lnTo>
                    <a:lnTo>
                      <a:pt x="2454" y="77506"/>
                    </a:lnTo>
                    <a:lnTo>
                      <a:pt x="24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4"/>
              <p:cNvSpPr/>
              <p:nvPr/>
            </p:nvSpPr>
            <p:spPr>
              <a:xfrm>
                <a:off x="1982525" y="1430775"/>
                <a:ext cx="61350" cy="1573050"/>
              </a:xfrm>
              <a:custGeom>
                <a:avLst/>
                <a:gdLst/>
                <a:ahLst/>
                <a:cxnLst/>
                <a:rect l="l" t="t" r="r" b="b"/>
                <a:pathLst>
                  <a:path w="2454" h="62922" extrusionOk="0">
                    <a:moveTo>
                      <a:pt x="0" y="0"/>
                    </a:moveTo>
                    <a:lnTo>
                      <a:pt x="0" y="62922"/>
                    </a:lnTo>
                    <a:lnTo>
                      <a:pt x="2453" y="62922"/>
                    </a:lnTo>
                    <a:lnTo>
                      <a:pt x="24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4"/>
              <p:cNvSpPr/>
              <p:nvPr/>
            </p:nvSpPr>
            <p:spPr>
              <a:xfrm>
                <a:off x="1882200" y="3263125"/>
                <a:ext cx="236575" cy="236525"/>
              </a:xfrm>
              <a:custGeom>
                <a:avLst/>
                <a:gdLst/>
                <a:ahLst/>
                <a:cxnLst/>
                <a:rect l="l" t="t" r="r" b="b"/>
                <a:pathLst>
                  <a:path w="9463" h="9461" extrusionOk="0">
                    <a:moveTo>
                      <a:pt x="4732" y="2452"/>
                    </a:moveTo>
                    <a:cubicBezTo>
                      <a:pt x="5987" y="2452"/>
                      <a:pt x="7010" y="3475"/>
                      <a:pt x="7010" y="4730"/>
                    </a:cubicBezTo>
                    <a:cubicBezTo>
                      <a:pt x="7010" y="5987"/>
                      <a:pt x="5989" y="7009"/>
                      <a:pt x="4732" y="7009"/>
                    </a:cubicBezTo>
                    <a:cubicBezTo>
                      <a:pt x="3475" y="7009"/>
                      <a:pt x="2453" y="5988"/>
                      <a:pt x="2453" y="4730"/>
                    </a:cubicBezTo>
                    <a:cubicBezTo>
                      <a:pt x="2453" y="3473"/>
                      <a:pt x="3475" y="2452"/>
                      <a:pt x="4732" y="2452"/>
                    </a:cubicBezTo>
                    <a:close/>
                    <a:moveTo>
                      <a:pt x="4732" y="0"/>
                    </a:moveTo>
                    <a:cubicBezTo>
                      <a:pt x="2124" y="0"/>
                      <a:pt x="1" y="2122"/>
                      <a:pt x="1" y="4730"/>
                    </a:cubicBezTo>
                    <a:cubicBezTo>
                      <a:pt x="1" y="7338"/>
                      <a:pt x="2124" y="9461"/>
                      <a:pt x="4732" y="9461"/>
                    </a:cubicBezTo>
                    <a:cubicBezTo>
                      <a:pt x="7341" y="9461"/>
                      <a:pt x="9463" y="7338"/>
                      <a:pt x="9463" y="4730"/>
                    </a:cubicBezTo>
                    <a:cubicBezTo>
                      <a:pt x="9463" y="2123"/>
                      <a:pt x="7339" y="0"/>
                      <a:pt x="47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4"/>
              <p:cNvSpPr/>
              <p:nvPr/>
            </p:nvSpPr>
            <p:spPr>
              <a:xfrm>
                <a:off x="5180450" y="2322125"/>
                <a:ext cx="236575" cy="236575"/>
              </a:xfrm>
              <a:custGeom>
                <a:avLst/>
                <a:gdLst/>
                <a:ahLst/>
                <a:cxnLst/>
                <a:rect l="l" t="t" r="r" b="b"/>
                <a:pathLst>
                  <a:path w="9463" h="9463" extrusionOk="0">
                    <a:moveTo>
                      <a:pt x="4731" y="2452"/>
                    </a:moveTo>
                    <a:cubicBezTo>
                      <a:pt x="5987" y="2452"/>
                      <a:pt x="7009" y="3475"/>
                      <a:pt x="7009" y="4731"/>
                    </a:cubicBezTo>
                    <a:cubicBezTo>
                      <a:pt x="7009" y="5988"/>
                      <a:pt x="5988" y="7010"/>
                      <a:pt x="4731" y="7010"/>
                    </a:cubicBezTo>
                    <a:cubicBezTo>
                      <a:pt x="3474" y="7010"/>
                      <a:pt x="2452" y="5988"/>
                      <a:pt x="2452" y="4731"/>
                    </a:cubicBezTo>
                    <a:cubicBezTo>
                      <a:pt x="2452" y="3475"/>
                      <a:pt x="3474" y="2454"/>
                      <a:pt x="4731" y="2454"/>
                    </a:cubicBezTo>
                    <a:lnTo>
                      <a:pt x="4731" y="2452"/>
                    </a:lnTo>
                    <a:close/>
                    <a:moveTo>
                      <a:pt x="4731" y="0"/>
                    </a:moveTo>
                    <a:cubicBezTo>
                      <a:pt x="2123" y="0"/>
                      <a:pt x="0" y="2123"/>
                      <a:pt x="0" y="4731"/>
                    </a:cubicBezTo>
                    <a:cubicBezTo>
                      <a:pt x="0" y="7340"/>
                      <a:pt x="2123" y="9462"/>
                      <a:pt x="4731" y="9462"/>
                    </a:cubicBezTo>
                    <a:cubicBezTo>
                      <a:pt x="7340" y="9462"/>
                      <a:pt x="9462" y="7339"/>
                      <a:pt x="9462" y="4731"/>
                    </a:cubicBezTo>
                    <a:cubicBezTo>
                      <a:pt x="9462" y="2123"/>
                      <a:pt x="7338" y="0"/>
                      <a:pt x="47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 name="Google Shape;414;p14"/>
            <p:cNvSpPr/>
            <p:nvPr/>
          </p:nvSpPr>
          <p:spPr>
            <a:xfrm>
              <a:off x="956925" y="1380150"/>
              <a:ext cx="3615092" cy="2964328"/>
            </a:xfrm>
            <a:custGeom>
              <a:avLst/>
              <a:gdLst/>
              <a:ahLst/>
              <a:cxnLst/>
              <a:rect l="l" t="t" r="r" b="b"/>
              <a:pathLst>
                <a:path w="36553" h="27968" extrusionOk="0">
                  <a:moveTo>
                    <a:pt x="0" y="0"/>
                  </a:moveTo>
                  <a:lnTo>
                    <a:pt x="0" y="27968"/>
                  </a:lnTo>
                  <a:lnTo>
                    <a:pt x="36553" y="27968"/>
                  </a:lnTo>
                  <a:lnTo>
                    <a:pt x="36553" y="0"/>
                  </a:lnTo>
                  <a:close/>
                </a:path>
              </a:pathLst>
            </a:custGeom>
            <a:solidFill>
              <a:schemeClr val="dk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4"/>
            <p:cNvSpPr/>
            <p:nvPr/>
          </p:nvSpPr>
          <p:spPr>
            <a:xfrm>
              <a:off x="956924" y="1381176"/>
              <a:ext cx="3615092" cy="183518"/>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4"/>
            <p:cNvSpPr/>
            <p:nvPr/>
          </p:nvSpPr>
          <p:spPr>
            <a:xfrm>
              <a:off x="4335560" y="1402611"/>
              <a:ext cx="190424" cy="140615"/>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4"/>
            <p:cNvSpPr/>
            <p:nvPr/>
          </p:nvSpPr>
          <p:spPr>
            <a:xfrm>
              <a:off x="2544424" y="1423060"/>
              <a:ext cx="541005" cy="14061"/>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4"/>
            <p:cNvSpPr/>
            <p:nvPr/>
          </p:nvSpPr>
          <p:spPr>
            <a:xfrm>
              <a:off x="1140305" y="1422799"/>
              <a:ext cx="97709" cy="96718"/>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4"/>
            <p:cNvSpPr/>
            <p:nvPr/>
          </p:nvSpPr>
          <p:spPr>
            <a:xfrm>
              <a:off x="1271591" y="1422799"/>
              <a:ext cx="97709" cy="96718"/>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4"/>
            <p:cNvSpPr/>
            <p:nvPr/>
          </p:nvSpPr>
          <p:spPr>
            <a:xfrm>
              <a:off x="1009019" y="1422799"/>
              <a:ext cx="97709" cy="96718"/>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 name="Google Shape;421;p14"/>
          <p:cNvGrpSpPr/>
          <p:nvPr/>
        </p:nvGrpSpPr>
        <p:grpSpPr>
          <a:xfrm>
            <a:off x="4815674" y="1380150"/>
            <a:ext cx="3615093" cy="2964328"/>
            <a:chOff x="956924" y="1380150"/>
            <a:chExt cx="3615093" cy="2964328"/>
          </a:xfrm>
        </p:grpSpPr>
        <p:sp>
          <p:nvSpPr>
            <p:cNvPr id="422" name="Google Shape;422;p14"/>
            <p:cNvSpPr/>
            <p:nvPr/>
          </p:nvSpPr>
          <p:spPr>
            <a:xfrm>
              <a:off x="3600390" y="1452584"/>
              <a:ext cx="200379" cy="171306"/>
            </a:xfrm>
            <a:custGeom>
              <a:avLst/>
              <a:gdLst/>
              <a:ahLst/>
              <a:cxnLst/>
              <a:rect l="l" t="t" r="r" b="b"/>
              <a:pathLst>
                <a:path w="1537" h="1314" extrusionOk="0">
                  <a:moveTo>
                    <a:pt x="79" y="1"/>
                  </a:moveTo>
                  <a:cubicBezTo>
                    <a:pt x="73" y="1"/>
                    <a:pt x="67" y="2"/>
                    <a:pt x="60" y="4"/>
                  </a:cubicBezTo>
                  <a:cubicBezTo>
                    <a:pt x="13" y="16"/>
                    <a:pt x="1" y="63"/>
                    <a:pt x="13" y="99"/>
                  </a:cubicBezTo>
                  <a:cubicBezTo>
                    <a:pt x="251" y="802"/>
                    <a:pt x="739" y="1206"/>
                    <a:pt x="1453" y="1314"/>
                  </a:cubicBezTo>
                  <a:lnTo>
                    <a:pt x="1465" y="1314"/>
                  </a:lnTo>
                  <a:cubicBezTo>
                    <a:pt x="1501" y="1314"/>
                    <a:pt x="1525" y="1290"/>
                    <a:pt x="1537" y="1254"/>
                  </a:cubicBezTo>
                  <a:cubicBezTo>
                    <a:pt x="1537" y="1206"/>
                    <a:pt x="1513" y="1171"/>
                    <a:pt x="1477" y="1171"/>
                  </a:cubicBezTo>
                  <a:cubicBezTo>
                    <a:pt x="810" y="1063"/>
                    <a:pt x="382" y="706"/>
                    <a:pt x="156" y="51"/>
                  </a:cubicBezTo>
                  <a:cubicBezTo>
                    <a:pt x="136" y="22"/>
                    <a:pt x="108" y="1"/>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14"/>
            <p:cNvGrpSpPr/>
            <p:nvPr/>
          </p:nvGrpSpPr>
          <p:grpSpPr>
            <a:xfrm>
              <a:off x="1777395" y="1474934"/>
              <a:ext cx="2018496" cy="2013992"/>
              <a:chOff x="1097725" y="238125"/>
              <a:chExt cx="5248300" cy="5237950"/>
            </a:xfrm>
          </p:grpSpPr>
          <p:sp>
            <p:nvSpPr>
              <p:cNvPr id="424" name="Google Shape;424;p14"/>
              <p:cNvSpPr/>
              <p:nvPr/>
            </p:nvSpPr>
            <p:spPr>
              <a:xfrm>
                <a:off x="1097725" y="238125"/>
                <a:ext cx="5248300" cy="5237950"/>
              </a:xfrm>
              <a:custGeom>
                <a:avLst/>
                <a:gdLst/>
                <a:ahLst/>
                <a:cxnLst/>
                <a:rect l="l" t="t" r="r" b="b"/>
                <a:pathLst>
                  <a:path w="209932" h="209518" extrusionOk="0">
                    <a:moveTo>
                      <a:pt x="65541" y="0"/>
                    </a:moveTo>
                    <a:cubicBezTo>
                      <a:pt x="55423" y="0"/>
                      <a:pt x="45718" y="2728"/>
                      <a:pt x="36134" y="9203"/>
                    </a:cubicBezTo>
                    <a:cubicBezTo>
                      <a:pt x="12586" y="25110"/>
                      <a:pt x="1" y="54754"/>
                      <a:pt x="11842" y="105441"/>
                    </a:cubicBezTo>
                    <a:cubicBezTo>
                      <a:pt x="23683" y="156129"/>
                      <a:pt x="36089" y="200108"/>
                      <a:pt x="58757" y="207564"/>
                    </a:cubicBezTo>
                    <a:cubicBezTo>
                      <a:pt x="62781" y="208888"/>
                      <a:pt x="66999" y="209518"/>
                      <a:pt x="71406" y="209518"/>
                    </a:cubicBezTo>
                    <a:cubicBezTo>
                      <a:pt x="92252" y="209518"/>
                      <a:pt x="117322" y="195421"/>
                      <a:pt x="145959" y="173937"/>
                    </a:cubicBezTo>
                    <a:cubicBezTo>
                      <a:pt x="180649" y="147909"/>
                      <a:pt x="209932" y="125747"/>
                      <a:pt x="209622" y="97815"/>
                    </a:cubicBezTo>
                    <a:cubicBezTo>
                      <a:pt x="209324" y="71150"/>
                      <a:pt x="183909" y="51283"/>
                      <a:pt x="141267" y="28684"/>
                    </a:cubicBezTo>
                    <a:cubicBezTo>
                      <a:pt x="111969" y="13156"/>
                      <a:pt x="87759" y="0"/>
                      <a:pt x="655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4"/>
              <p:cNvSpPr/>
              <p:nvPr/>
            </p:nvSpPr>
            <p:spPr>
              <a:xfrm>
                <a:off x="2714911" y="1955625"/>
                <a:ext cx="665725" cy="914275"/>
              </a:xfrm>
              <a:custGeom>
                <a:avLst/>
                <a:gdLst/>
                <a:ahLst/>
                <a:cxnLst/>
                <a:rect l="l" t="t" r="r" b="b"/>
                <a:pathLst>
                  <a:path w="26629" h="36571" extrusionOk="0">
                    <a:moveTo>
                      <a:pt x="1" y="1"/>
                    </a:moveTo>
                    <a:lnTo>
                      <a:pt x="1" y="36571"/>
                    </a:lnTo>
                    <a:lnTo>
                      <a:pt x="26628" y="36571"/>
                    </a:lnTo>
                    <a:lnTo>
                      <a:pt x="26628" y="27814"/>
                    </a:lnTo>
                    <a:lnTo>
                      <a:pt x="10044" y="27814"/>
                    </a:lnTo>
                    <a:lnTo>
                      <a:pt x="100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4"/>
              <p:cNvSpPr/>
              <p:nvPr/>
            </p:nvSpPr>
            <p:spPr>
              <a:xfrm>
                <a:off x="3754036" y="1950475"/>
                <a:ext cx="928425" cy="927150"/>
              </a:xfrm>
              <a:custGeom>
                <a:avLst/>
                <a:gdLst/>
                <a:ahLst/>
                <a:cxnLst/>
                <a:rect l="l" t="t" r="r" b="b"/>
                <a:pathLst>
                  <a:path w="37137" h="37086" extrusionOk="0">
                    <a:moveTo>
                      <a:pt x="18542" y="8910"/>
                    </a:moveTo>
                    <a:cubicBezTo>
                      <a:pt x="19949" y="8910"/>
                      <a:pt x="21177" y="9176"/>
                      <a:pt x="22224" y="9709"/>
                    </a:cubicBezTo>
                    <a:cubicBezTo>
                      <a:pt x="23271" y="10241"/>
                      <a:pt x="24148" y="10945"/>
                      <a:pt x="24851" y="11820"/>
                    </a:cubicBezTo>
                    <a:cubicBezTo>
                      <a:pt x="25556" y="12695"/>
                      <a:pt x="26080" y="13708"/>
                      <a:pt x="26423" y="14860"/>
                    </a:cubicBezTo>
                    <a:cubicBezTo>
                      <a:pt x="26766" y="16011"/>
                      <a:pt x="26937" y="17204"/>
                      <a:pt x="26937" y="18439"/>
                    </a:cubicBezTo>
                    <a:cubicBezTo>
                      <a:pt x="26937" y="19642"/>
                      <a:pt x="26773" y="20837"/>
                      <a:pt x="26448" y="21993"/>
                    </a:cubicBezTo>
                    <a:cubicBezTo>
                      <a:pt x="26122" y="23161"/>
                      <a:pt x="25624" y="24200"/>
                      <a:pt x="24955" y="25110"/>
                    </a:cubicBezTo>
                    <a:cubicBezTo>
                      <a:pt x="24285" y="26019"/>
                      <a:pt x="23417" y="26757"/>
                      <a:pt x="22353" y="27324"/>
                    </a:cubicBezTo>
                    <a:cubicBezTo>
                      <a:pt x="21289" y="27891"/>
                      <a:pt x="20036" y="28174"/>
                      <a:pt x="18594" y="28174"/>
                    </a:cubicBezTo>
                    <a:cubicBezTo>
                      <a:pt x="17151" y="28174"/>
                      <a:pt x="15907" y="27899"/>
                      <a:pt x="14860" y="27350"/>
                    </a:cubicBezTo>
                    <a:cubicBezTo>
                      <a:pt x="13813" y="26801"/>
                      <a:pt x="12946" y="26080"/>
                      <a:pt x="12258" y="25187"/>
                    </a:cubicBezTo>
                    <a:cubicBezTo>
                      <a:pt x="11571" y="24296"/>
                      <a:pt x="11056" y="23274"/>
                      <a:pt x="10713" y="22123"/>
                    </a:cubicBezTo>
                    <a:cubicBezTo>
                      <a:pt x="10370" y="20972"/>
                      <a:pt x="10199" y="19779"/>
                      <a:pt x="10199" y="18543"/>
                    </a:cubicBezTo>
                    <a:cubicBezTo>
                      <a:pt x="10197" y="17349"/>
                      <a:pt x="10362" y="16161"/>
                      <a:pt x="10687" y="15014"/>
                    </a:cubicBezTo>
                    <a:cubicBezTo>
                      <a:pt x="11013" y="13863"/>
                      <a:pt x="11519" y="12834"/>
                      <a:pt x="12207" y="11924"/>
                    </a:cubicBezTo>
                    <a:cubicBezTo>
                      <a:pt x="12894" y="11014"/>
                      <a:pt x="13761" y="10284"/>
                      <a:pt x="14808" y="9735"/>
                    </a:cubicBezTo>
                    <a:cubicBezTo>
                      <a:pt x="15855" y="9186"/>
                      <a:pt x="17099" y="8910"/>
                      <a:pt x="18542" y="8910"/>
                    </a:cubicBezTo>
                    <a:close/>
                    <a:moveTo>
                      <a:pt x="18697" y="1"/>
                    </a:moveTo>
                    <a:cubicBezTo>
                      <a:pt x="15984" y="1"/>
                      <a:pt x="13487" y="508"/>
                      <a:pt x="11203" y="1521"/>
                    </a:cubicBezTo>
                    <a:cubicBezTo>
                      <a:pt x="8920" y="2535"/>
                      <a:pt x="6946" y="3891"/>
                      <a:pt x="5279" y="5590"/>
                    </a:cubicBezTo>
                    <a:cubicBezTo>
                      <a:pt x="3615" y="7289"/>
                      <a:pt x="2319" y="9256"/>
                      <a:pt x="1391" y="11487"/>
                    </a:cubicBezTo>
                    <a:cubicBezTo>
                      <a:pt x="464" y="13720"/>
                      <a:pt x="0" y="16037"/>
                      <a:pt x="0" y="18440"/>
                    </a:cubicBezTo>
                    <a:cubicBezTo>
                      <a:pt x="1" y="20809"/>
                      <a:pt x="447" y="23110"/>
                      <a:pt x="1339" y="25343"/>
                    </a:cubicBezTo>
                    <a:cubicBezTo>
                      <a:pt x="2232" y="27574"/>
                      <a:pt x="3485" y="29558"/>
                      <a:pt x="5099" y="31291"/>
                    </a:cubicBezTo>
                    <a:cubicBezTo>
                      <a:pt x="6713" y="33025"/>
                      <a:pt x="8654" y="34424"/>
                      <a:pt x="10920" y="35489"/>
                    </a:cubicBezTo>
                    <a:cubicBezTo>
                      <a:pt x="13187" y="36553"/>
                      <a:pt x="15710" y="37086"/>
                      <a:pt x="18492" y="37086"/>
                    </a:cubicBezTo>
                    <a:cubicBezTo>
                      <a:pt x="21204" y="37085"/>
                      <a:pt x="23702" y="36570"/>
                      <a:pt x="25986" y="35541"/>
                    </a:cubicBezTo>
                    <a:cubicBezTo>
                      <a:pt x="28270" y="34510"/>
                      <a:pt x="30235" y="33145"/>
                      <a:pt x="31882" y="31446"/>
                    </a:cubicBezTo>
                    <a:cubicBezTo>
                      <a:pt x="33532" y="29745"/>
                      <a:pt x="34819" y="27788"/>
                      <a:pt x="35746" y="25574"/>
                    </a:cubicBezTo>
                    <a:cubicBezTo>
                      <a:pt x="36672" y="23359"/>
                      <a:pt x="37136" y="21050"/>
                      <a:pt x="37136" y="18646"/>
                    </a:cubicBezTo>
                    <a:cubicBezTo>
                      <a:pt x="37135" y="16312"/>
                      <a:pt x="36698" y="14029"/>
                      <a:pt x="35823" y="11796"/>
                    </a:cubicBezTo>
                    <a:cubicBezTo>
                      <a:pt x="34948" y="9564"/>
                      <a:pt x="33702" y="7572"/>
                      <a:pt x="32089" y="5821"/>
                    </a:cubicBezTo>
                    <a:cubicBezTo>
                      <a:pt x="30476" y="4070"/>
                      <a:pt x="28536" y="2662"/>
                      <a:pt x="26269" y="1597"/>
                    </a:cubicBezTo>
                    <a:cubicBezTo>
                      <a:pt x="24003" y="533"/>
                      <a:pt x="21478" y="1"/>
                      <a:pt x="186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4"/>
              <p:cNvSpPr/>
              <p:nvPr/>
            </p:nvSpPr>
            <p:spPr>
              <a:xfrm>
                <a:off x="2561011" y="3482125"/>
                <a:ext cx="876900" cy="927125"/>
              </a:xfrm>
              <a:custGeom>
                <a:avLst/>
                <a:gdLst/>
                <a:ahLst/>
                <a:cxnLst/>
                <a:rect l="l" t="t" r="r" b="b"/>
                <a:pathLst>
                  <a:path w="35076" h="37085" extrusionOk="0">
                    <a:moveTo>
                      <a:pt x="18749" y="0"/>
                    </a:moveTo>
                    <a:cubicBezTo>
                      <a:pt x="16104" y="0"/>
                      <a:pt x="13641" y="472"/>
                      <a:pt x="11357" y="1416"/>
                    </a:cubicBezTo>
                    <a:cubicBezTo>
                      <a:pt x="9074" y="2362"/>
                      <a:pt x="7090" y="3649"/>
                      <a:pt x="5409" y="5279"/>
                    </a:cubicBezTo>
                    <a:cubicBezTo>
                      <a:pt x="3726" y="6911"/>
                      <a:pt x="2404" y="8834"/>
                      <a:pt x="1442" y="11048"/>
                    </a:cubicBezTo>
                    <a:cubicBezTo>
                      <a:pt x="481" y="13263"/>
                      <a:pt x="0" y="15658"/>
                      <a:pt x="0" y="18234"/>
                    </a:cubicBezTo>
                    <a:cubicBezTo>
                      <a:pt x="0" y="21220"/>
                      <a:pt x="480" y="23882"/>
                      <a:pt x="1442" y="26217"/>
                    </a:cubicBezTo>
                    <a:cubicBezTo>
                      <a:pt x="2404" y="28553"/>
                      <a:pt x="3691" y="30527"/>
                      <a:pt x="5306" y="32140"/>
                    </a:cubicBezTo>
                    <a:cubicBezTo>
                      <a:pt x="6918" y="33755"/>
                      <a:pt x="8807" y="34982"/>
                      <a:pt x="10971" y="35823"/>
                    </a:cubicBezTo>
                    <a:cubicBezTo>
                      <a:pt x="13136" y="36664"/>
                      <a:pt x="15401" y="37084"/>
                      <a:pt x="17769" y="37084"/>
                    </a:cubicBezTo>
                    <a:cubicBezTo>
                      <a:pt x="17771" y="37084"/>
                      <a:pt x="17773" y="37084"/>
                      <a:pt x="17775" y="37084"/>
                    </a:cubicBezTo>
                    <a:cubicBezTo>
                      <a:pt x="21171" y="37084"/>
                      <a:pt x="24174" y="35985"/>
                      <a:pt x="26784" y="33789"/>
                    </a:cubicBezTo>
                    <a:lnTo>
                      <a:pt x="26784" y="33789"/>
                    </a:lnTo>
                    <a:lnTo>
                      <a:pt x="26783" y="36827"/>
                    </a:lnTo>
                    <a:lnTo>
                      <a:pt x="35076" y="36827"/>
                    </a:lnTo>
                    <a:lnTo>
                      <a:pt x="35076" y="17357"/>
                    </a:lnTo>
                    <a:lnTo>
                      <a:pt x="20036" y="17357"/>
                    </a:lnTo>
                    <a:lnTo>
                      <a:pt x="20036" y="24569"/>
                    </a:lnTo>
                    <a:lnTo>
                      <a:pt x="26372" y="24569"/>
                    </a:lnTo>
                    <a:cubicBezTo>
                      <a:pt x="24140" y="26972"/>
                      <a:pt x="21564" y="28173"/>
                      <a:pt x="18646" y="28173"/>
                    </a:cubicBezTo>
                    <a:cubicBezTo>
                      <a:pt x="17376" y="28173"/>
                      <a:pt x="16225" y="27941"/>
                      <a:pt x="15195" y="27478"/>
                    </a:cubicBezTo>
                    <a:cubicBezTo>
                      <a:pt x="14165" y="27015"/>
                      <a:pt x="13281" y="26363"/>
                      <a:pt x="12543" y="25522"/>
                    </a:cubicBezTo>
                    <a:cubicBezTo>
                      <a:pt x="11805" y="24680"/>
                      <a:pt x="11229" y="23676"/>
                      <a:pt x="10817" y="22508"/>
                    </a:cubicBezTo>
                    <a:cubicBezTo>
                      <a:pt x="10405" y="21341"/>
                      <a:pt x="10199" y="20036"/>
                      <a:pt x="10199" y="18594"/>
                    </a:cubicBezTo>
                    <a:cubicBezTo>
                      <a:pt x="10199" y="17185"/>
                      <a:pt x="10405" y="15889"/>
                      <a:pt x="10817" y="14705"/>
                    </a:cubicBezTo>
                    <a:cubicBezTo>
                      <a:pt x="11229" y="13520"/>
                      <a:pt x="11797" y="12497"/>
                      <a:pt x="12517" y="11640"/>
                    </a:cubicBezTo>
                    <a:cubicBezTo>
                      <a:pt x="13237" y="10782"/>
                      <a:pt x="14095" y="10113"/>
                      <a:pt x="15092" y="9632"/>
                    </a:cubicBezTo>
                    <a:cubicBezTo>
                      <a:pt x="16087" y="9151"/>
                      <a:pt x="17185" y="8911"/>
                      <a:pt x="18388" y="8911"/>
                    </a:cubicBezTo>
                    <a:cubicBezTo>
                      <a:pt x="20002" y="8911"/>
                      <a:pt x="21530" y="9349"/>
                      <a:pt x="22973" y="10224"/>
                    </a:cubicBezTo>
                    <a:cubicBezTo>
                      <a:pt x="24415" y="11099"/>
                      <a:pt x="25496" y="12259"/>
                      <a:pt x="26217" y="13701"/>
                    </a:cubicBezTo>
                    <a:lnTo>
                      <a:pt x="33687" y="7984"/>
                    </a:lnTo>
                    <a:cubicBezTo>
                      <a:pt x="33033" y="6748"/>
                      <a:pt x="32192" y="5640"/>
                      <a:pt x="31162" y="4662"/>
                    </a:cubicBezTo>
                    <a:cubicBezTo>
                      <a:pt x="30132" y="3683"/>
                      <a:pt x="28974" y="2842"/>
                      <a:pt x="27687" y="2138"/>
                    </a:cubicBezTo>
                    <a:cubicBezTo>
                      <a:pt x="26398" y="1433"/>
                      <a:pt x="24998" y="901"/>
                      <a:pt x="23487" y="540"/>
                    </a:cubicBezTo>
                    <a:cubicBezTo>
                      <a:pt x="21975" y="180"/>
                      <a:pt x="20396" y="0"/>
                      <a:pt x="18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4"/>
              <p:cNvSpPr/>
              <p:nvPr/>
            </p:nvSpPr>
            <p:spPr>
              <a:xfrm>
                <a:off x="3858961" y="3483425"/>
                <a:ext cx="928425" cy="927125"/>
              </a:xfrm>
              <a:custGeom>
                <a:avLst/>
                <a:gdLst/>
                <a:ahLst/>
                <a:cxnLst/>
                <a:rect l="l" t="t" r="r" b="b"/>
                <a:pathLst>
                  <a:path w="37137" h="37085" extrusionOk="0">
                    <a:moveTo>
                      <a:pt x="18542" y="8909"/>
                    </a:moveTo>
                    <a:cubicBezTo>
                      <a:pt x="19949" y="8909"/>
                      <a:pt x="21178" y="9175"/>
                      <a:pt x="22225" y="9708"/>
                    </a:cubicBezTo>
                    <a:cubicBezTo>
                      <a:pt x="23272" y="10240"/>
                      <a:pt x="24148" y="10943"/>
                      <a:pt x="24851" y="11819"/>
                    </a:cubicBezTo>
                    <a:cubicBezTo>
                      <a:pt x="25557" y="12694"/>
                      <a:pt x="26081" y="13708"/>
                      <a:pt x="26424" y="14858"/>
                    </a:cubicBezTo>
                    <a:cubicBezTo>
                      <a:pt x="26767" y="16009"/>
                      <a:pt x="26938" y="17202"/>
                      <a:pt x="26938" y="18439"/>
                    </a:cubicBezTo>
                    <a:cubicBezTo>
                      <a:pt x="26938" y="19640"/>
                      <a:pt x="26774" y="20835"/>
                      <a:pt x="26449" y="21992"/>
                    </a:cubicBezTo>
                    <a:cubicBezTo>
                      <a:pt x="26123" y="23161"/>
                      <a:pt x="25625" y="24199"/>
                      <a:pt x="24956" y="25109"/>
                    </a:cubicBezTo>
                    <a:cubicBezTo>
                      <a:pt x="24285" y="26018"/>
                      <a:pt x="23418" y="26756"/>
                      <a:pt x="22354" y="27323"/>
                    </a:cubicBezTo>
                    <a:cubicBezTo>
                      <a:pt x="21290" y="27889"/>
                      <a:pt x="20037" y="28174"/>
                      <a:pt x="18594" y="28174"/>
                    </a:cubicBezTo>
                    <a:cubicBezTo>
                      <a:pt x="17152" y="28172"/>
                      <a:pt x="15908" y="27897"/>
                      <a:pt x="14861" y="27349"/>
                    </a:cubicBezTo>
                    <a:cubicBezTo>
                      <a:pt x="13814" y="26800"/>
                      <a:pt x="12946" y="26079"/>
                      <a:pt x="12259" y="25186"/>
                    </a:cubicBezTo>
                    <a:cubicBezTo>
                      <a:pt x="11571" y="24294"/>
                      <a:pt x="11056" y="23273"/>
                      <a:pt x="10714" y="22123"/>
                    </a:cubicBezTo>
                    <a:cubicBezTo>
                      <a:pt x="10371" y="20971"/>
                      <a:pt x="10199" y="19778"/>
                      <a:pt x="10199" y="18542"/>
                    </a:cubicBezTo>
                    <a:lnTo>
                      <a:pt x="10200" y="18542"/>
                    </a:lnTo>
                    <a:cubicBezTo>
                      <a:pt x="10198" y="17348"/>
                      <a:pt x="10362" y="16161"/>
                      <a:pt x="10688" y="15013"/>
                    </a:cubicBezTo>
                    <a:cubicBezTo>
                      <a:pt x="11014" y="13863"/>
                      <a:pt x="11520" y="12833"/>
                      <a:pt x="12208" y="11922"/>
                    </a:cubicBezTo>
                    <a:cubicBezTo>
                      <a:pt x="12894" y="11012"/>
                      <a:pt x="13761" y="10283"/>
                      <a:pt x="14809" y="9734"/>
                    </a:cubicBezTo>
                    <a:cubicBezTo>
                      <a:pt x="15856" y="9184"/>
                      <a:pt x="17100" y="8909"/>
                      <a:pt x="18542" y="8909"/>
                    </a:cubicBezTo>
                    <a:close/>
                    <a:moveTo>
                      <a:pt x="18688" y="0"/>
                    </a:moveTo>
                    <a:cubicBezTo>
                      <a:pt x="15979" y="0"/>
                      <a:pt x="13485" y="506"/>
                      <a:pt x="11204" y="1520"/>
                    </a:cubicBezTo>
                    <a:cubicBezTo>
                      <a:pt x="8921" y="2533"/>
                      <a:pt x="6946" y="3889"/>
                      <a:pt x="5280" y="5588"/>
                    </a:cubicBezTo>
                    <a:cubicBezTo>
                      <a:pt x="3616" y="7288"/>
                      <a:pt x="2319" y="9254"/>
                      <a:pt x="1392" y="11485"/>
                    </a:cubicBezTo>
                    <a:cubicBezTo>
                      <a:pt x="464" y="13718"/>
                      <a:pt x="1" y="16035"/>
                      <a:pt x="1" y="18439"/>
                    </a:cubicBezTo>
                    <a:cubicBezTo>
                      <a:pt x="1" y="20807"/>
                      <a:pt x="447" y="23107"/>
                      <a:pt x="1340" y="25341"/>
                    </a:cubicBezTo>
                    <a:cubicBezTo>
                      <a:pt x="2232" y="27574"/>
                      <a:pt x="3486" y="29557"/>
                      <a:pt x="5100" y="31290"/>
                    </a:cubicBezTo>
                    <a:cubicBezTo>
                      <a:pt x="6714" y="33025"/>
                      <a:pt x="8655" y="34424"/>
                      <a:pt x="10921" y="35488"/>
                    </a:cubicBezTo>
                    <a:cubicBezTo>
                      <a:pt x="13186" y="36552"/>
                      <a:pt x="15710" y="37084"/>
                      <a:pt x="18491" y="37084"/>
                    </a:cubicBezTo>
                    <a:cubicBezTo>
                      <a:pt x="21204" y="37084"/>
                      <a:pt x="23702" y="36569"/>
                      <a:pt x="25987" y="35539"/>
                    </a:cubicBezTo>
                    <a:cubicBezTo>
                      <a:pt x="28270" y="34509"/>
                      <a:pt x="30236" y="33145"/>
                      <a:pt x="31883" y="31444"/>
                    </a:cubicBezTo>
                    <a:cubicBezTo>
                      <a:pt x="33532" y="29745"/>
                      <a:pt x="34819" y="27787"/>
                      <a:pt x="35747" y="25572"/>
                    </a:cubicBezTo>
                    <a:cubicBezTo>
                      <a:pt x="36673" y="23358"/>
                      <a:pt x="37137" y="21048"/>
                      <a:pt x="37137" y="18645"/>
                    </a:cubicBezTo>
                    <a:cubicBezTo>
                      <a:pt x="37136" y="16310"/>
                      <a:pt x="36699" y="14027"/>
                      <a:pt x="35824" y="11796"/>
                    </a:cubicBezTo>
                    <a:cubicBezTo>
                      <a:pt x="34949" y="9563"/>
                      <a:pt x="33703" y="7571"/>
                      <a:pt x="32090" y="5820"/>
                    </a:cubicBezTo>
                    <a:cubicBezTo>
                      <a:pt x="30476" y="4069"/>
                      <a:pt x="28536" y="2661"/>
                      <a:pt x="26269" y="1597"/>
                    </a:cubicBezTo>
                    <a:cubicBezTo>
                      <a:pt x="24002" y="532"/>
                      <a:pt x="21478" y="0"/>
                      <a:pt x="18697" y="0"/>
                    </a:cubicBezTo>
                    <a:cubicBezTo>
                      <a:pt x="18694" y="0"/>
                      <a:pt x="18691" y="0"/>
                      <a:pt x="186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4"/>
              <p:cNvSpPr/>
              <p:nvPr/>
            </p:nvSpPr>
            <p:spPr>
              <a:xfrm>
                <a:off x="2688125" y="1159000"/>
                <a:ext cx="229325" cy="239450"/>
              </a:xfrm>
              <a:custGeom>
                <a:avLst/>
                <a:gdLst/>
                <a:ahLst/>
                <a:cxnLst/>
                <a:rect l="l" t="t" r="r" b="b"/>
                <a:pathLst>
                  <a:path w="9173" h="9578" extrusionOk="0">
                    <a:moveTo>
                      <a:pt x="0" y="1"/>
                    </a:moveTo>
                    <a:lnTo>
                      <a:pt x="3249" y="6381"/>
                    </a:lnTo>
                    <a:lnTo>
                      <a:pt x="3249" y="9577"/>
                    </a:lnTo>
                    <a:lnTo>
                      <a:pt x="5867" y="9577"/>
                    </a:lnTo>
                    <a:lnTo>
                      <a:pt x="5867" y="6407"/>
                    </a:lnTo>
                    <a:lnTo>
                      <a:pt x="9172" y="1"/>
                    </a:lnTo>
                    <a:lnTo>
                      <a:pt x="6312" y="1"/>
                    </a:lnTo>
                    <a:lnTo>
                      <a:pt x="4558" y="4141"/>
                    </a:lnTo>
                    <a:lnTo>
                      <a:pt x="28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4"/>
              <p:cNvSpPr/>
              <p:nvPr/>
            </p:nvSpPr>
            <p:spPr>
              <a:xfrm>
                <a:off x="3200025" y="1157650"/>
                <a:ext cx="243200" cy="242825"/>
              </a:xfrm>
              <a:custGeom>
                <a:avLst/>
                <a:gdLst/>
                <a:ahLst/>
                <a:cxnLst/>
                <a:rect l="l" t="t" r="r" b="b"/>
                <a:pathLst>
                  <a:path w="9728" h="9713" extrusionOk="0">
                    <a:moveTo>
                      <a:pt x="4857" y="2334"/>
                    </a:moveTo>
                    <a:cubicBezTo>
                      <a:pt x="5226" y="2335"/>
                      <a:pt x="5547" y="2404"/>
                      <a:pt x="5823" y="2543"/>
                    </a:cubicBezTo>
                    <a:cubicBezTo>
                      <a:pt x="6089" y="2677"/>
                      <a:pt x="6323" y="2865"/>
                      <a:pt x="6510" y="3096"/>
                    </a:cubicBezTo>
                    <a:cubicBezTo>
                      <a:pt x="6698" y="3332"/>
                      <a:pt x="6837" y="3602"/>
                      <a:pt x="6922" y="3892"/>
                    </a:cubicBezTo>
                    <a:cubicBezTo>
                      <a:pt x="7011" y="4196"/>
                      <a:pt x="7057" y="4512"/>
                      <a:pt x="7057" y="4830"/>
                    </a:cubicBezTo>
                    <a:cubicBezTo>
                      <a:pt x="7057" y="5145"/>
                      <a:pt x="7012" y="5457"/>
                      <a:pt x="6927" y="5761"/>
                    </a:cubicBezTo>
                    <a:cubicBezTo>
                      <a:pt x="6843" y="6068"/>
                      <a:pt x="6712" y="6338"/>
                      <a:pt x="6537" y="6577"/>
                    </a:cubicBezTo>
                    <a:cubicBezTo>
                      <a:pt x="6361" y="6815"/>
                      <a:pt x="6135" y="7008"/>
                      <a:pt x="5855" y="7157"/>
                    </a:cubicBezTo>
                    <a:cubicBezTo>
                      <a:pt x="5576" y="7305"/>
                      <a:pt x="5250" y="7380"/>
                      <a:pt x="4872" y="7380"/>
                    </a:cubicBezTo>
                    <a:cubicBezTo>
                      <a:pt x="4492" y="7380"/>
                      <a:pt x="4167" y="7307"/>
                      <a:pt x="3892" y="7163"/>
                    </a:cubicBezTo>
                    <a:cubicBezTo>
                      <a:pt x="3617" y="7020"/>
                      <a:pt x="3391" y="6831"/>
                      <a:pt x="3212" y="6596"/>
                    </a:cubicBezTo>
                    <a:cubicBezTo>
                      <a:pt x="3027" y="6356"/>
                      <a:pt x="2890" y="6084"/>
                      <a:pt x="2807" y="5794"/>
                    </a:cubicBezTo>
                    <a:cubicBezTo>
                      <a:pt x="2716" y="5490"/>
                      <a:pt x="2671" y="5174"/>
                      <a:pt x="2672" y="4856"/>
                    </a:cubicBezTo>
                    <a:cubicBezTo>
                      <a:pt x="2672" y="4544"/>
                      <a:pt x="2715" y="4234"/>
                      <a:pt x="2800" y="3932"/>
                    </a:cubicBezTo>
                    <a:cubicBezTo>
                      <a:pt x="2881" y="3640"/>
                      <a:pt x="3016" y="3366"/>
                      <a:pt x="3197" y="3123"/>
                    </a:cubicBezTo>
                    <a:cubicBezTo>
                      <a:pt x="3380" y="2884"/>
                      <a:pt x="3612" y="2687"/>
                      <a:pt x="3879" y="2550"/>
                    </a:cubicBezTo>
                    <a:cubicBezTo>
                      <a:pt x="4154" y="2406"/>
                      <a:pt x="4479" y="2334"/>
                      <a:pt x="4857" y="2334"/>
                    </a:cubicBezTo>
                    <a:close/>
                    <a:moveTo>
                      <a:pt x="4897" y="1"/>
                    </a:moveTo>
                    <a:cubicBezTo>
                      <a:pt x="4186" y="1"/>
                      <a:pt x="3531" y="133"/>
                      <a:pt x="2935" y="398"/>
                    </a:cubicBezTo>
                    <a:cubicBezTo>
                      <a:pt x="2337" y="664"/>
                      <a:pt x="1819" y="1020"/>
                      <a:pt x="1384" y="1464"/>
                    </a:cubicBezTo>
                    <a:cubicBezTo>
                      <a:pt x="948" y="1909"/>
                      <a:pt x="601" y="2433"/>
                      <a:pt x="365" y="3009"/>
                    </a:cubicBezTo>
                    <a:cubicBezTo>
                      <a:pt x="124" y="3586"/>
                      <a:pt x="0" y="4205"/>
                      <a:pt x="1" y="4830"/>
                    </a:cubicBezTo>
                    <a:cubicBezTo>
                      <a:pt x="0" y="5449"/>
                      <a:pt x="119" y="6063"/>
                      <a:pt x="352" y="6637"/>
                    </a:cubicBezTo>
                    <a:cubicBezTo>
                      <a:pt x="580" y="7213"/>
                      <a:pt x="914" y="7742"/>
                      <a:pt x="1336" y="8196"/>
                    </a:cubicBezTo>
                    <a:cubicBezTo>
                      <a:pt x="1758" y="8650"/>
                      <a:pt x="2267" y="9017"/>
                      <a:pt x="2860" y="9295"/>
                    </a:cubicBezTo>
                    <a:cubicBezTo>
                      <a:pt x="3454" y="9574"/>
                      <a:pt x="4115" y="9713"/>
                      <a:pt x="4844" y="9713"/>
                    </a:cubicBezTo>
                    <a:cubicBezTo>
                      <a:pt x="5553" y="9713"/>
                      <a:pt x="6207" y="9577"/>
                      <a:pt x="6805" y="9308"/>
                    </a:cubicBezTo>
                    <a:cubicBezTo>
                      <a:pt x="7404" y="9038"/>
                      <a:pt x="7919" y="8682"/>
                      <a:pt x="8351" y="8235"/>
                    </a:cubicBezTo>
                    <a:cubicBezTo>
                      <a:pt x="8782" y="7792"/>
                      <a:pt x="9125" y="7270"/>
                      <a:pt x="9361" y="6698"/>
                    </a:cubicBezTo>
                    <a:cubicBezTo>
                      <a:pt x="9603" y="6124"/>
                      <a:pt x="9727" y="5507"/>
                      <a:pt x="9726" y="4883"/>
                    </a:cubicBezTo>
                    <a:cubicBezTo>
                      <a:pt x="9725" y="4270"/>
                      <a:pt x="9608" y="3661"/>
                      <a:pt x="9382" y="3089"/>
                    </a:cubicBezTo>
                    <a:cubicBezTo>
                      <a:pt x="9157" y="2512"/>
                      <a:pt x="8826" y="1981"/>
                      <a:pt x="8405" y="1524"/>
                    </a:cubicBezTo>
                    <a:cubicBezTo>
                      <a:pt x="7981" y="1066"/>
                      <a:pt x="7473" y="697"/>
                      <a:pt x="6880" y="418"/>
                    </a:cubicBezTo>
                    <a:cubicBezTo>
                      <a:pt x="6288" y="140"/>
                      <a:pt x="5627" y="1"/>
                      <a:pt x="48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4"/>
              <p:cNvSpPr/>
              <p:nvPr/>
            </p:nvSpPr>
            <p:spPr>
              <a:xfrm>
                <a:off x="3761200" y="1159000"/>
                <a:ext cx="216200" cy="241500"/>
              </a:xfrm>
              <a:custGeom>
                <a:avLst/>
                <a:gdLst/>
                <a:ahLst/>
                <a:cxnLst/>
                <a:rect l="l" t="t" r="r" b="b"/>
                <a:pathLst>
                  <a:path w="8648" h="9660" extrusionOk="0">
                    <a:moveTo>
                      <a:pt x="0" y="1"/>
                    </a:moveTo>
                    <a:lnTo>
                      <a:pt x="0" y="4926"/>
                    </a:lnTo>
                    <a:cubicBezTo>
                      <a:pt x="0" y="5564"/>
                      <a:pt x="82" y="6169"/>
                      <a:pt x="244" y="6739"/>
                    </a:cubicBezTo>
                    <a:cubicBezTo>
                      <a:pt x="406" y="7310"/>
                      <a:pt x="663" y="7811"/>
                      <a:pt x="1012" y="8243"/>
                    </a:cubicBezTo>
                    <a:cubicBezTo>
                      <a:pt x="1363" y="8675"/>
                      <a:pt x="1810" y="9019"/>
                      <a:pt x="2355" y="9275"/>
                    </a:cubicBezTo>
                    <a:cubicBezTo>
                      <a:pt x="2900" y="9532"/>
                      <a:pt x="3554" y="9660"/>
                      <a:pt x="4318" y="9660"/>
                    </a:cubicBezTo>
                    <a:cubicBezTo>
                      <a:pt x="5055" y="9660"/>
                      <a:pt x="5696" y="9539"/>
                      <a:pt x="6239" y="9295"/>
                    </a:cubicBezTo>
                    <a:cubicBezTo>
                      <a:pt x="6784" y="9052"/>
                      <a:pt x="7235" y="8720"/>
                      <a:pt x="7595" y="8297"/>
                    </a:cubicBezTo>
                    <a:cubicBezTo>
                      <a:pt x="7955" y="7875"/>
                      <a:pt x="8220" y="7373"/>
                      <a:pt x="8391" y="6794"/>
                    </a:cubicBezTo>
                    <a:cubicBezTo>
                      <a:pt x="8562" y="6213"/>
                      <a:pt x="8647" y="5590"/>
                      <a:pt x="8647" y="4926"/>
                    </a:cubicBezTo>
                    <a:lnTo>
                      <a:pt x="8647" y="1"/>
                    </a:lnTo>
                    <a:lnTo>
                      <a:pt x="6017" y="1"/>
                    </a:lnTo>
                    <a:lnTo>
                      <a:pt x="6017" y="4924"/>
                    </a:lnTo>
                    <a:cubicBezTo>
                      <a:pt x="6018" y="5228"/>
                      <a:pt x="5987" y="5531"/>
                      <a:pt x="5923" y="5828"/>
                    </a:cubicBezTo>
                    <a:cubicBezTo>
                      <a:pt x="5860" y="6115"/>
                      <a:pt x="5760" y="6370"/>
                      <a:pt x="5626" y="6590"/>
                    </a:cubicBezTo>
                    <a:cubicBezTo>
                      <a:pt x="5494" y="6807"/>
                      <a:pt x="5314" y="6989"/>
                      <a:pt x="5099" y="7123"/>
                    </a:cubicBezTo>
                    <a:cubicBezTo>
                      <a:pt x="4883" y="7258"/>
                      <a:pt x="4623" y="7326"/>
                      <a:pt x="4317" y="7326"/>
                    </a:cubicBezTo>
                    <a:cubicBezTo>
                      <a:pt x="4010" y="7326"/>
                      <a:pt x="3752" y="7260"/>
                      <a:pt x="3543" y="7130"/>
                    </a:cubicBezTo>
                    <a:cubicBezTo>
                      <a:pt x="3330" y="6998"/>
                      <a:pt x="3152" y="6818"/>
                      <a:pt x="3023" y="6604"/>
                    </a:cubicBezTo>
                    <a:cubicBezTo>
                      <a:pt x="2888" y="6384"/>
                      <a:pt x="2787" y="6128"/>
                      <a:pt x="2726" y="5836"/>
                    </a:cubicBezTo>
                    <a:cubicBezTo>
                      <a:pt x="2662" y="5536"/>
                      <a:pt x="2630" y="5231"/>
                      <a:pt x="2630" y="4926"/>
                    </a:cubicBezTo>
                    <a:lnTo>
                      <a:pt x="26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4"/>
              <p:cNvSpPr/>
              <p:nvPr/>
            </p:nvSpPr>
            <p:spPr>
              <a:xfrm>
                <a:off x="4308525" y="1159000"/>
                <a:ext cx="206775" cy="239475"/>
              </a:xfrm>
              <a:custGeom>
                <a:avLst/>
                <a:gdLst/>
                <a:ahLst/>
                <a:cxnLst/>
                <a:rect l="l" t="t" r="r" b="b"/>
                <a:pathLst>
                  <a:path w="8271" h="9579" extrusionOk="0">
                    <a:moveTo>
                      <a:pt x="4223" y="2295"/>
                    </a:moveTo>
                    <a:cubicBezTo>
                      <a:pt x="4384" y="2295"/>
                      <a:pt x="4546" y="2382"/>
                      <a:pt x="4708" y="2557"/>
                    </a:cubicBezTo>
                    <a:cubicBezTo>
                      <a:pt x="4871" y="2733"/>
                      <a:pt x="4953" y="2987"/>
                      <a:pt x="4953" y="3319"/>
                    </a:cubicBezTo>
                    <a:cubicBezTo>
                      <a:pt x="4951" y="3643"/>
                      <a:pt x="4881" y="3894"/>
                      <a:pt x="4742" y="4074"/>
                    </a:cubicBezTo>
                    <a:cubicBezTo>
                      <a:pt x="4603" y="4254"/>
                      <a:pt x="4452" y="4345"/>
                      <a:pt x="4290" y="4345"/>
                    </a:cubicBezTo>
                    <a:lnTo>
                      <a:pt x="2631" y="4345"/>
                    </a:lnTo>
                    <a:lnTo>
                      <a:pt x="2631" y="2295"/>
                    </a:lnTo>
                    <a:close/>
                    <a:moveTo>
                      <a:pt x="1" y="1"/>
                    </a:moveTo>
                    <a:lnTo>
                      <a:pt x="1" y="9578"/>
                    </a:lnTo>
                    <a:lnTo>
                      <a:pt x="2631" y="9578"/>
                    </a:lnTo>
                    <a:lnTo>
                      <a:pt x="2631" y="6637"/>
                    </a:lnTo>
                    <a:lnTo>
                      <a:pt x="3617" y="6637"/>
                    </a:lnTo>
                    <a:lnTo>
                      <a:pt x="5302" y="9578"/>
                    </a:lnTo>
                    <a:lnTo>
                      <a:pt x="8271" y="9578"/>
                    </a:lnTo>
                    <a:lnTo>
                      <a:pt x="6246" y="6058"/>
                    </a:lnTo>
                    <a:cubicBezTo>
                      <a:pt x="6679" y="5751"/>
                      <a:pt x="7016" y="5358"/>
                      <a:pt x="7259" y="4877"/>
                    </a:cubicBezTo>
                    <a:cubicBezTo>
                      <a:pt x="7501" y="4396"/>
                      <a:pt x="7622" y="3877"/>
                      <a:pt x="7622" y="3319"/>
                    </a:cubicBezTo>
                    <a:cubicBezTo>
                      <a:pt x="7622" y="2914"/>
                      <a:pt x="7542" y="2512"/>
                      <a:pt x="7380" y="2111"/>
                    </a:cubicBezTo>
                    <a:cubicBezTo>
                      <a:pt x="7222" y="1719"/>
                      <a:pt x="6996" y="1358"/>
                      <a:pt x="6712" y="1046"/>
                    </a:cubicBezTo>
                    <a:cubicBezTo>
                      <a:pt x="6429" y="736"/>
                      <a:pt x="6089" y="483"/>
                      <a:pt x="5693" y="291"/>
                    </a:cubicBezTo>
                    <a:cubicBezTo>
                      <a:pt x="5297" y="97"/>
                      <a:pt x="4865" y="1"/>
                      <a:pt x="43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4"/>
              <p:cNvSpPr/>
              <p:nvPr/>
            </p:nvSpPr>
            <p:spPr>
              <a:xfrm>
                <a:off x="5268025" y="2778925"/>
                <a:ext cx="61375" cy="1937650"/>
              </a:xfrm>
              <a:custGeom>
                <a:avLst/>
                <a:gdLst/>
                <a:ahLst/>
                <a:cxnLst/>
                <a:rect l="l" t="t" r="r" b="b"/>
                <a:pathLst>
                  <a:path w="2455" h="77506" extrusionOk="0">
                    <a:moveTo>
                      <a:pt x="1" y="0"/>
                    </a:moveTo>
                    <a:lnTo>
                      <a:pt x="1" y="77506"/>
                    </a:lnTo>
                    <a:lnTo>
                      <a:pt x="2454" y="77506"/>
                    </a:lnTo>
                    <a:lnTo>
                      <a:pt x="24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4"/>
              <p:cNvSpPr/>
              <p:nvPr/>
            </p:nvSpPr>
            <p:spPr>
              <a:xfrm>
                <a:off x="1982525" y="1430775"/>
                <a:ext cx="61350" cy="1573050"/>
              </a:xfrm>
              <a:custGeom>
                <a:avLst/>
                <a:gdLst/>
                <a:ahLst/>
                <a:cxnLst/>
                <a:rect l="l" t="t" r="r" b="b"/>
                <a:pathLst>
                  <a:path w="2454" h="62922" extrusionOk="0">
                    <a:moveTo>
                      <a:pt x="0" y="0"/>
                    </a:moveTo>
                    <a:lnTo>
                      <a:pt x="0" y="62922"/>
                    </a:lnTo>
                    <a:lnTo>
                      <a:pt x="2453" y="62922"/>
                    </a:lnTo>
                    <a:lnTo>
                      <a:pt x="24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4"/>
              <p:cNvSpPr/>
              <p:nvPr/>
            </p:nvSpPr>
            <p:spPr>
              <a:xfrm>
                <a:off x="1882200" y="3263125"/>
                <a:ext cx="236575" cy="236525"/>
              </a:xfrm>
              <a:custGeom>
                <a:avLst/>
                <a:gdLst/>
                <a:ahLst/>
                <a:cxnLst/>
                <a:rect l="l" t="t" r="r" b="b"/>
                <a:pathLst>
                  <a:path w="9463" h="9461" extrusionOk="0">
                    <a:moveTo>
                      <a:pt x="4732" y="2452"/>
                    </a:moveTo>
                    <a:cubicBezTo>
                      <a:pt x="5987" y="2452"/>
                      <a:pt x="7010" y="3475"/>
                      <a:pt x="7010" y="4730"/>
                    </a:cubicBezTo>
                    <a:cubicBezTo>
                      <a:pt x="7010" y="5987"/>
                      <a:pt x="5989" y="7009"/>
                      <a:pt x="4732" y="7009"/>
                    </a:cubicBezTo>
                    <a:cubicBezTo>
                      <a:pt x="3475" y="7009"/>
                      <a:pt x="2453" y="5988"/>
                      <a:pt x="2453" y="4730"/>
                    </a:cubicBezTo>
                    <a:cubicBezTo>
                      <a:pt x="2453" y="3473"/>
                      <a:pt x="3475" y="2452"/>
                      <a:pt x="4732" y="2452"/>
                    </a:cubicBezTo>
                    <a:close/>
                    <a:moveTo>
                      <a:pt x="4732" y="0"/>
                    </a:moveTo>
                    <a:cubicBezTo>
                      <a:pt x="2124" y="0"/>
                      <a:pt x="1" y="2122"/>
                      <a:pt x="1" y="4730"/>
                    </a:cubicBezTo>
                    <a:cubicBezTo>
                      <a:pt x="1" y="7338"/>
                      <a:pt x="2124" y="9461"/>
                      <a:pt x="4732" y="9461"/>
                    </a:cubicBezTo>
                    <a:cubicBezTo>
                      <a:pt x="7341" y="9461"/>
                      <a:pt x="9463" y="7338"/>
                      <a:pt x="9463" y="4730"/>
                    </a:cubicBezTo>
                    <a:cubicBezTo>
                      <a:pt x="9463" y="2123"/>
                      <a:pt x="7339" y="0"/>
                      <a:pt x="47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4"/>
              <p:cNvSpPr/>
              <p:nvPr/>
            </p:nvSpPr>
            <p:spPr>
              <a:xfrm>
                <a:off x="5180450" y="2322125"/>
                <a:ext cx="236575" cy="236575"/>
              </a:xfrm>
              <a:custGeom>
                <a:avLst/>
                <a:gdLst/>
                <a:ahLst/>
                <a:cxnLst/>
                <a:rect l="l" t="t" r="r" b="b"/>
                <a:pathLst>
                  <a:path w="9463" h="9463" extrusionOk="0">
                    <a:moveTo>
                      <a:pt x="4731" y="2452"/>
                    </a:moveTo>
                    <a:cubicBezTo>
                      <a:pt x="5987" y="2452"/>
                      <a:pt x="7009" y="3475"/>
                      <a:pt x="7009" y="4731"/>
                    </a:cubicBezTo>
                    <a:cubicBezTo>
                      <a:pt x="7009" y="5988"/>
                      <a:pt x="5988" y="7010"/>
                      <a:pt x="4731" y="7010"/>
                    </a:cubicBezTo>
                    <a:cubicBezTo>
                      <a:pt x="3474" y="7010"/>
                      <a:pt x="2452" y="5988"/>
                      <a:pt x="2452" y="4731"/>
                    </a:cubicBezTo>
                    <a:cubicBezTo>
                      <a:pt x="2452" y="3475"/>
                      <a:pt x="3474" y="2454"/>
                      <a:pt x="4731" y="2454"/>
                    </a:cubicBezTo>
                    <a:lnTo>
                      <a:pt x="4731" y="2452"/>
                    </a:lnTo>
                    <a:close/>
                    <a:moveTo>
                      <a:pt x="4731" y="0"/>
                    </a:moveTo>
                    <a:cubicBezTo>
                      <a:pt x="2123" y="0"/>
                      <a:pt x="0" y="2123"/>
                      <a:pt x="0" y="4731"/>
                    </a:cubicBezTo>
                    <a:cubicBezTo>
                      <a:pt x="0" y="7340"/>
                      <a:pt x="2123" y="9462"/>
                      <a:pt x="4731" y="9462"/>
                    </a:cubicBezTo>
                    <a:cubicBezTo>
                      <a:pt x="7340" y="9462"/>
                      <a:pt x="9462" y="7339"/>
                      <a:pt x="9462" y="4731"/>
                    </a:cubicBezTo>
                    <a:cubicBezTo>
                      <a:pt x="9462" y="2123"/>
                      <a:pt x="7338" y="0"/>
                      <a:pt x="47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14"/>
            <p:cNvSpPr/>
            <p:nvPr/>
          </p:nvSpPr>
          <p:spPr>
            <a:xfrm>
              <a:off x="956925" y="1380150"/>
              <a:ext cx="3615092" cy="2964328"/>
            </a:xfrm>
            <a:custGeom>
              <a:avLst/>
              <a:gdLst/>
              <a:ahLst/>
              <a:cxnLst/>
              <a:rect l="l" t="t" r="r" b="b"/>
              <a:pathLst>
                <a:path w="36553" h="27968" extrusionOk="0">
                  <a:moveTo>
                    <a:pt x="0" y="0"/>
                  </a:moveTo>
                  <a:lnTo>
                    <a:pt x="0" y="27968"/>
                  </a:lnTo>
                  <a:lnTo>
                    <a:pt x="36553" y="27968"/>
                  </a:lnTo>
                  <a:lnTo>
                    <a:pt x="36553" y="0"/>
                  </a:lnTo>
                  <a:close/>
                </a:path>
              </a:pathLst>
            </a:custGeom>
            <a:solidFill>
              <a:schemeClr val="dk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4"/>
            <p:cNvSpPr/>
            <p:nvPr/>
          </p:nvSpPr>
          <p:spPr>
            <a:xfrm>
              <a:off x="956924" y="1381176"/>
              <a:ext cx="3615092" cy="183518"/>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4"/>
            <p:cNvSpPr/>
            <p:nvPr/>
          </p:nvSpPr>
          <p:spPr>
            <a:xfrm>
              <a:off x="4335560" y="1402611"/>
              <a:ext cx="190424" cy="140615"/>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4"/>
            <p:cNvSpPr/>
            <p:nvPr/>
          </p:nvSpPr>
          <p:spPr>
            <a:xfrm>
              <a:off x="2544424" y="1423060"/>
              <a:ext cx="541005" cy="14061"/>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4"/>
            <p:cNvSpPr/>
            <p:nvPr/>
          </p:nvSpPr>
          <p:spPr>
            <a:xfrm>
              <a:off x="1140305" y="1422799"/>
              <a:ext cx="97709" cy="96718"/>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4"/>
            <p:cNvSpPr/>
            <p:nvPr/>
          </p:nvSpPr>
          <p:spPr>
            <a:xfrm>
              <a:off x="1271591" y="1422799"/>
              <a:ext cx="97709" cy="96718"/>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4"/>
            <p:cNvSpPr/>
            <p:nvPr/>
          </p:nvSpPr>
          <p:spPr>
            <a:xfrm>
              <a:off x="1009019" y="1422799"/>
              <a:ext cx="97709" cy="96718"/>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 name="Google Shape;444;p14"/>
          <p:cNvSpPr txBox="1">
            <a:spLocks noGrp="1"/>
          </p:cNvSpPr>
          <p:nvPr>
            <p:ph type="title"/>
          </p:nvPr>
        </p:nvSpPr>
        <p:spPr>
          <a:xfrm>
            <a:off x="697475" y="596167"/>
            <a:ext cx="7733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45" name="Google Shape;445;p14"/>
          <p:cNvSpPr txBox="1">
            <a:spLocks noGrp="1"/>
          </p:cNvSpPr>
          <p:nvPr>
            <p:ph type="title" idx="2"/>
          </p:nvPr>
        </p:nvSpPr>
        <p:spPr>
          <a:xfrm>
            <a:off x="1231566" y="3123474"/>
            <a:ext cx="2553900" cy="407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446" name="Google Shape;446;p14"/>
          <p:cNvSpPr txBox="1">
            <a:spLocks noGrp="1"/>
          </p:cNvSpPr>
          <p:nvPr>
            <p:ph type="subTitle" idx="1"/>
          </p:nvPr>
        </p:nvSpPr>
        <p:spPr>
          <a:xfrm>
            <a:off x="1231566" y="3434882"/>
            <a:ext cx="2553900" cy="61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47" name="Google Shape;447;p14"/>
          <p:cNvSpPr txBox="1">
            <a:spLocks noGrp="1"/>
          </p:cNvSpPr>
          <p:nvPr>
            <p:ph type="title" idx="3"/>
          </p:nvPr>
        </p:nvSpPr>
        <p:spPr>
          <a:xfrm>
            <a:off x="5362215" y="3123474"/>
            <a:ext cx="2553900" cy="407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448" name="Google Shape;448;p14"/>
          <p:cNvSpPr txBox="1">
            <a:spLocks noGrp="1"/>
          </p:cNvSpPr>
          <p:nvPr>
            <p:ph type="subTitle" idx="4"/>
          </p:nvPr>
        </p:nvSpPr>
        <p:spPr>
          <a:xfrm>
            <a:off x="5362215" y="3434882"/>
            <a:ext cx="2553900" cy="61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49" name="Google Shape;449;p14"/>
          <p:cNvSpPr txBox="1">
            <a:spLocks noGrp="1"/>
          </p:cNvSpPr>
          <p:nvPr>
            <p:ph type="title" idx="5"/>
          </p:nvPr>
        </p:nvSpPr>
        <p:spPr>
          <a:xfrm>
            <a:off x="1231566" y="1791754"/>
            <a:ext cx="2553900" cy="407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450" name="Google Shape;450;p14"/>
          <p:cNvSpPr txBox="1">
            <a:spLocks noGrp="1"/>
          </p:cNvSpPr>
          <p:nvPr>
            <p:ph type="subTitle" idx="6"/>
          </p:nvPr>
        </p:nvSpPr>
        <p:spPr>
          <a:xfrm>
            <a:off x="1231566" y="2103161"/>
            <a:ext cx="2553900" cy="61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51" name="Google Shape;451;p14"/>
          <p:cNvSpPr txBox="1">
            <a:spLocks noGrp="1"/>
          </p:cNvSpPr>
          <p:nvPr>
            <p:ph type="title" idx="7"/>
          </p:nvPr>
        </p:nvSpPr>
        <p:spPr>
          <a:xfrm>
            <a:off x="5362215" y="1791754"/>
            <a:ext cx="2553900" cy="407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452" name="Google Shape;452;p14"/>
          <p:cNvSpPr txBox="1">
            <a:spLocks noGrp="1"/>
          </p:cNvSpPr>
          <p:nvPr>
            <p:ph type="subTitle" idx="8"/>
          </p:nvPr>
        </p:nvSpPr>
        <p:spPr>
          <a:xfrm>
            <a:off x="5362215" y="2103161"/>
            <a:ext cx="2553900" cy="61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53" name="Google Shape;453;p14"/>
          <p:cNvSpPr/>
          <p:nvPr/>
        </p:nvSpPr>
        <p:spPr>
          <a:xfrm>
            <a:off x="7984368" y="2391232"/>
            <a:ext cx="299362" cy="440740"/>
          </a:xfrm>
          <a:custGeom>
            <a:avLst/>
            <a:gdLst/>
            <a:ahLst/>
            <a:cxnLst/>
            <a:rect l="l" t="t" r="r" b="b"/>
            <a:pathLst>
              <a:path w="3858" h="5680" extrusionOk="0">
                <a:moveTo>
                  <a:pt x="1929" y="0"/>
                </a:moveTo>
                <a:lnTo>
                  <a:pt x="1679" y="941"/>
                </a:lnTo>
                <a:cubicBezTo>
                  <a:pt x="1489" y="1643"/>
                  <a:pt x="1024" y="2238"/>
                  <a:pt x="393" y="2608"/>
                </a:cubicBezTo>
                <a:lnTo>
                  <a:pt x="0" y="2834"/>
                </a:lnTo>
                <a:lnTo>
                  <a:pt x="393" y="3072"/>
                </a:lnTo>
                <a:cubicBezTo>
                  <a:pt x="1024" y="3441"/>
                  <a:pt x="1489" y="4036"/>
                  <a:pt x="1679" y="4739"/>
                </a:cubicBezTo>
                <a:lnTo>
                  <a:pt x="1929" y="5679"/>
                </a:lnTo>
                <a:lnTo>
                  <a:pt x="2179" y="4739"/>
                </a:lnTo>
                <a:cubicBezTo>
                  <a:pt x="2370" y="4036"/>
                  <a:pt x="2834" y="3441"/>
                  <a:pt x="3453" y="3072"/>
                </a:cubicBezTo>
                <a:lnTo>
                  <a:pt x="3858" y="2834"/>
                </a:lnTo>
                <a:lnTo>
                  <a:pt x="3453" y="2608"/>
                </a:lnTo>
                <a:cubicBezTo>
                  <a:pt x="2822" y="2238"/>
                  <a:pt x="2370" y="1643"/>
                  <a:pt x="2179" y="941"/>
                </a:cubicBezTo>
                <a:lnTo>
                  <a:pt x="1929"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4"/>
          <p:cNvSpPr/>
          <p:nvPr/>
        </p:nvSpPr>
        <p:spPr>
          <a:xfrm>
            <a:off x="8110838" y="989764"/>
            <a:ext cx="172882" cy="262426"/>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4"/>
          <p:cNvSpPr/>
          <p:nvPr/>
        </p:nvSpPr>
        <p:spPr>
          <a:xfrm>
            <a:off x="7898965" y="94256"/>
            <a:ext cx="341030" cy="366792"/>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4"/>
          <p:cNvSpPr/>
          <p:nvPr/>
        </p:nvSpPr>
        <p:spPr>
          <a:xfrm>
            <a:off x="8608902" y="631376"/>
            <a:ext cx="450905" cy="485124"/>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4"/>
          <p:cNvSpPr/>
          <p:nvPr/>
        </p:nvSpPr>
        <p:spPr>
          <a:xfrm>
            <a:off x="8889338" y="1903414"/>
            <a:ext cx="172882" cy="262426"/>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4"/>
          <p:cNvSpPr/>
          <p:nvPr/>
        </p:nvSpPr>
        <p:spPr>
          <a:xfrm rot="10800000">
            <a:off x="761331" y="2401206"/>
            <a:ext cx="299362" cy="440740"/>
          </a:xfrm>
          <a:custGeom>
            <a:avLst/>
            <a:gdLst/>
            <a:ahLst/>
            <a:cxnLst/>
            <a:rect l="l" t="t" r="r" b="b"/>
            <a:pathLst>
              <a:path w="3858" h="5680" extrusionOk="0">
                <a:moveTo>
                  <a:pt x="1929" y="0"/>
                </a:moveTo>
                <a:lnTo>
                  <a:pt x="1679" y="941"/>
                </a:lnTo>
                <a:cubicBezTo>
                  <a:pt x="1489" y="1643"/>
                  <a:pt x="1024" y="2238"/>
                  <a:pt x="393" y="2608"/>
                </a:cubicBezTo>
                <a:lnTo>
                  <a:pt x="0" y="2834"/>
                </a:lnTo>
                <a:lnTo>
                  <a:pt x="393" y="3072"/>
                </a:lnTo>
                <a:cubicBezTo>
                  <a:pt x="1024" y="3441"/>
                  <a:pt x="1489" y="4036"/>
                  <a:pt x="1679" y="4739"/>
                </a:cubicBezTo>
                <a:lnTo>
                  <a:pt x="1929" y="5679"/>
                </a:lnTo>
                <a:lnTo>
                  <a:pt x="2179" y="4739"/>
                </a:lnTo>
                <a:cubicBezTo>
                  <a:pt x="2370" y="4036"/>
                  <a:pt x="2834" y="3441"/>
                  <a:pt x="3453" y="3072"/>
                </a:cubicBezTo>
                <a:lnTo>
                  <a:pt x="3858" y="2834"/>
                </a:lnTo>
                <a:lnTo>
                  <a:pt x="3453" y="2608"/>
                </a:lnTo>
                <a:cubicBezTo>
                  <a:pt x="2822" y="2238"/>
                  <a:pt x="2370" y="1643"/>
                  <a:pt x="2179" y="941"/>
                </a:cubicBezTo>
                <a:lnTo>
                  <a:pt x="1929"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4"/>
          <p:cNvSpPr/>
          <p:nvPr/>
        </p:nvSpPr>
        <p:spPr>
          <a:xfrm rot="10800000">
            <a:off x="778490" y="3980987"/>
            <a:ext cx="172882" cy="262426"/>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4"/>
          <p:cNvSpPr/>
          <p:nvPr/>
        </p:nvSpPr>
        <p:spPr>
          <a:xfrm rot="10800000">
            <a:off x="822215" y="4772130"/>
            <a:ext cx="341030" cy="366792"/>
          </a:xfrm>
          <a:custGeom>
            <a:avLst/>
            <a:gdLst/>
            <a:ahLst/>
            <a:cxnLst/>
            <a:rect l="l" t="t" r="r" b="b"/>
            <a:pathLst>
              <a:path w="4395" h="4727" extrusionOk="0">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4"/>
          <p:cNvSpPr/>
          <p:nvPr/>
        </p:nvSpPr>
        <p:spPr>
          <a:xfrm rot="10800000">
            <a:off x="2404" y="4116678"/>
            <a:ext cx="450905" cy="485124"/>
          </a:xfrm>
          <a:custGeom>
            <a:avLst/>
            <a:gdLst/>
            <a:ahLst/>
            <a:cxnLst/>
            <a:rect l="l" t="t" r="r" b="b"/>
            <a:pathLst>
              <a:path w="5811" h="6252" extrusionOk="0">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4"/>
          <p:cNvSpPr/>
          <p:nvPr/>
        </p:nvSpPr>
        <p:spPr>
          <a:xfrm rot="10800000">
            <a:off x="-10" y="3067337"/>
            <a:ext cx="172882" cy="262426"/>
          </a:xfrm>
          <a:custGeom>
            <a:avLst/>
            <a:gdLst/>
            <a:ahLst/>
            <a:cxnLst/>
            <a:rect l="l" t="t" r="r" b="b"/>
            <a:pathLst>
              <a:path w="2228" h="3382" extrusionOk="0">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Design 1">
  <p:cSld name="TITLE_ONLY_2">
    <p:spTree>
      <p:nvGrpSpPr>
        <p:cNvPr id="1" name="Shape 557"/>
        <p:cNvGrpSpPr/>
        <p:nvPr/>
      </p:nvGrpSpPr>
      <p:grpSpPr>
        <a:xfrm>
          <a:off x="0" y="0"/>
          <a:ext cx="0" cy="0"/>
          <a:chOff x="0" y="0"/>
          <a:chExt cx="0" cy="0"/>
        </a:xfrm>
      </p:grpSpPr>
      <p:grpSp>
        <p:nvGrpSpPr>
          <p:cNvPr id="558" name="Google Shape;558;p19"/>
          <p:cNvGrpSpPr/>
          <p:nvPr/>
        </p:nvGrpSpPr>
        <p:grpSpPr>
          <a:xfrm>
            <a:off x="353167" y="163310"/>
            <a:ext cx="8452699" cy="4831682"/>
            <a:chOff x="345766" y="155909"/>
            <a:chExt cx="8452699" cy="4831682"/>
          </a:xfrm>
        </p:grpSpPr>
        <p:grpSp>
          <p:nvGrpSpPr>
            <p:cNvPr id="559" name="Google Shape;559;p19"/>
            <p:cNvGrpSpPr/>
            <p:nvPr/>
          </p:nvGrpSpPr>
          <p:grpSpPr>
            <a:xfrm>
              <a:off x="345766" y="155909"/>
              <a:ext cx="8452699" cy="4831682"/>
              <a:chOff x="271175" y="79714"/>
              <a:chExt cx="8452699" cy="4831682"/>
            </a:xfrm>
          </p:grpSpPr>
          <p:sp>
            <p:nvSpPr>
              <p:cNvPr id="560" name="Google Shape;560;p19"/>
              <p:cNvSpPr/>
              <p:nvPr/>
            </p:nvSpPr>
            <p:spPr>
              <a:xfrm>
                <a:off x="271175" y="79714"/>
                <a:ext cx="8452698" cy="4831682"/>
              </a:xfrm>
              <a:custGeom>
                <a:avLst/>
                <a:gdLst/>
                <a:ahLst/>
                <a:cxnLst/>
                <a:rect l="l" t="t" r="r" b="b"/>
                <a:pathLst>
                  <a:path w="36553" h="27968" extrusionOk="0">
                    <a:moveTo>
                      <a:pt x="0" y="0"/>
                    </a:moveTo>
                    <a:lnTo>
                      <a:pt x="0" y="27968"/>
                    </a:lnTo>
                    <a:lnTo>
                      <a:pt x="36553" y="27968"/>
                    </a:lnTo>
                    <a:lnTo>
                      <a:pt x="36553"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9"/>
              <p:cNvSpPr/>
              <p:nvPr/>
            </p:nvSpPr>
            <p:spPr>
              <a:xfrm>
                <a:off x="271175" y="79723"/>
                <a:ext cx="8452698" cy="351722"/>
              </a:xfrm>
              <a:custGeom>
                <a:avLst/>
                <a:gdLst/>
                <a:ahLst/>
                <a:cxnLst/>
                <a:rect l="l" t="t" r="r" b="b"/>
                <a:pathLst>
                  <a:path w="36553" h="2620" extrusionOk="0">
                    <a:moveTo>
                      <a:pt x="0" y="0"/>
                    </a:moveTo>
                    <a:lnTo>
                      <a:pt x="0" y="2619"/>
                    </a:lnTo>
                    <a:lnTo>
                      <a:pt x="36553" y="2619"/>
                    </a:lnTo>
                    <a:lnTo>
                      <a:pt x="36553" y="0"/>
                    </a:lnTo>
                    <a:close/>
                  </a:path>
                </a:pathLst>
              </a:custGeom>
              <a:solidFill>
                <a:schemeClr val="accent4"/>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9"/>
              <p:cNvSpPr/>
              <p:nvPr/>
            </p:nvSpPr>
            <p:spPr>
              <a:xfrm>
                <a:off x="8224103" y="122754"/>
                <a:ext cx="364977" cy="269502"/>
              </a:xfrm>
              <a:custGeom>
                <a:avLst/>
                <a:gdLst/>
                <a:ahLst/>
                <a:cxnLst/>
                <a:rect l="l" t="t" r="r" b="b"/>
                <a:pathLst>
                  <a:path w="2454" h="1560" extrusionOk="0">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9"/>
              <p:cNvSpPr/>
              <p:nvPr/>
            </p:nvSpPr>
            <p:spPr>
              <a:xfrm>
                <a:off x="4845567" y="161946"/>
                <a:ext cx="1036891" cy="26950"/>
              </a:xfrm>
              <a:custGeom>
                <a:avLst/>
                <a:gdLst/>
                <a:ahLst/>
                <a:cxnLst/>
                <a:rect l="l" t="t" r="r" b="b"/>
                <a:pathLst>
                  <a:path w="6002" h="156" extrusionOk="0">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 name="Google Shape;564;p19"/>
            <p:cNvSpPr/>
            <p:nvPr/>
          </p:nvSpPr>
          <p:spPr>
            <a:xfrm>
              <a:off x="697224"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9"/>
            <p:cNvSpPr/>
            <p:nvPr/>
          </p:nvSpPr>
          <p:spPr>
            <a:xfrm>
              <a:off x="94884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9"/>
            <p:cNvSpPr/>
            <p:nvPr/>
          </p:nvSpPr>
          <p:spPr>
            <a:xfrm>
              <a:off x="445599" y="237642"/>
              <a:ext cx="187269" cy="185369"/>
            </a:xfrm>
            <a:custGeom>
              <a:avLst/>
              <a:gdLst/>
              <a:ahLst/>
              <a:cxnLst/>
              <a:rect l="l" t="t" r="r" b="b"/>
              <a:pathLst>
                <a:path w="1084" h="1073" extrusionOk="0">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 name="Google Shape;567;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68" name="Google Shape;568;p19"/>
          <p:cNvSpPr txBox="1">
            <a:spLocks noGrp="1"/>
          </p:cNvSpPr>
          <p:nvPr>
            <p:ph type="title"/>
          </p:nvPr>
        </p:nvSpPr>
        <p:spPr>
          <a:xfrm>
            <a:off x="713225" y="587575"/>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3"/>
              </a:buClr>
              <a:buSzPts val="2800"/>
              <a:buFont typeface="Teko"/>
              <a:buNone/>
              <a:defRPr sz="2800" b="1">
                <a:solidFill>
                  <a:schemeClr val="accent3"/>
                </a:solidFill>
                <a:latin typeface="Teko"/>
                <a:ea typeface="Teko"/>
                <a:cs typeface="Teko"/>
                <a:sym typeface="Teko"/>
              </a:defRPr>
            </a:lvl1pPr>
            <a:lvl2pPr lvl="1">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2pPr>
            <a:lvl3pPr lvl="2">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3pPr>
            <a:lvl4pPr lvl="3">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4pPr>
            <a:lvl5pPr lvl="4">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5pPr>
            <a:lvl6pPr lvl="5">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6pPr>
            <a:lvl7pPr lvl="6">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7pPr>
            <a:lvl8pPr lvl="7">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8pPr>
            <a:lvl9pPr lvl="8">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Baloo 2"/>
              <a:buChar char="●"/>
              <a:defRPr sz="1800">
                <a:solidFill>
                  <a:schemeClr val="dk1"/>
                </a:solidFill>
                <a:latin typeface="Baloo 2"/>
                <a:ea typeface="Baloo 2"/>
                <a:cs typeface="Baloo 2"/>
                <a:sym typeface="Baloo 2"/>
              </a:defRPr>
            </a:lvl1pPr>
            <a:lvl2pPr marL="914400" lvl="1"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2pPr>
            <a:lvl3pPr marL="1371600" lvl="2"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3pPr>
            <a:lvl4pPr marL="1828800" lvl="3"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4pPr>
            <a:lvl5pPr marL="2286000" lvl="4"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5pPr>
            <a:lvl6pPr marL="2743200" lvl="5"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6pPr>
            <a:lvl7pPr marL="3200400" lvl="6"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7pPr>
            <a:lvl8pPr marL="3657600" lvl="7"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8pPr>
            <a:lvl9pPr marL="4114800" lvl="8" indent="-317500">
              <a:lnSpc>
                <a:spcPct val="100000"/>
              </a:lnSpc>
              <a:spcBef>
                <a:spcPts val="1600"/>
              </a:spcBef>
              <a:spcAft>
                <a:spcPts val="1600"/>
              </a:spcAft>
              <a:buClr>
                <a:schemeClr val="dk1"/>
              </a:buClr>
              <a:buSzPts val="1400"/>
              <a:buFont typeface="Baloo 2"/>
              <a:buChar char="■"/>
              <a:defRPr>
                <a:solidFill>
                  <a:schemeClr val="dk1"/>
                </a:solidFill>
                <a:latin typeface="Baloo 2"/>
                <a:ea typeface="Baloo 2"/>
                <a:cs typeface="Baloo 2"/>
                <a:sym typeface="Baloo 2"/>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7" r:id="rId5"/>
    <p:sldLayoutId id="2147483659" r:id="rId6"/>
    <p:sldLayoutId id="2147483660" r:id="rId7"/>
    <p:sldLayoutId id="2147483665"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mod="1">
    <p:ext uri="{27BBF7A9-308A-43DC-89C8-2F10F3537804}">
      <p15:sldGuideLst xmlns:p15="http://schemas.microsoft.com/office/powerpoint/2012/main">
        <p15:guide id="1" pos="2880">
          <p15:clr>
            <a:srgbClr val="EA4335"/>
          </p15:clr>
        </p15:guide>
        <p15:guide id="2" pos="5760">
          <p15:clr>
            <a:srgbClr val="EA4335"/>
          </p15:clr>
        </p15:guide>
        <p15:guide id="3">
          <p15:clr>
            <a:srgbClr val="EA4335"/>
          </p15:clr>
        </p15:guide>
        <p15:guide id="4" pos="449">
          <p15:clr>
            <a:srgbClr val="EA4335"/>
          </p15:clr>
        </p15:guide>
        <p15:guide id="5" pos="5311">
          <p15:clr>
            <a:srgbClr val="EA4335"/>
          </p15:clr>
        </p15:guide>
        <p15:guide id="6" orient="horz" pos="1620">
          <p15:clr>
            <a:srgbClr val="EA4335"/>
          </p15:clr>
        </p15:guide>
        <p15:guide id="7" orient="horz" pos="340">
          <p15:clr>
            <a:srgbClr val="EA4335"/>
          </p15:clr>
        </p15:guide>
        <p15:guide id="8" orient="horz">
          <p15:clr>
            <a:srgbClr val="EA4335"/>
          </p15:clr>
        </p15:guide>
        <p15:guide id="9" orient="horz" pos="2903">
          <p15:clr>
            <a:srgbClr val="EA4335"/>
          </p15:clr>
        </p15:guide>
        <p15:guide id="10" orient="horz" pos="3237">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jpe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31.jpeg"/><Relationship Id="rId11" Type="http://schemas.openxmlformats.org/officeDocument/2006/relationships/image" Target="../media/image36.jpe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_rels/slide1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jpeg"/><Relationship Id="rId9" Type="http://schemas.openxmlformats.org/officeDocument/2006/relationships/image" Target="../media/image47.png"/></Relationships>
</file>

<file path=ppt/slides/_rels/slide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 Id="rId9" Type="http://schemas.openxmlformats.org/officeDocument/2006/relationships/image" Target="../media/image8.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4.jpg"/><Relationship Id="rId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735"/>
        <p:cNvGrpSpPr/>
        <p:nvPr/>
      </p:nvGrpSpPr>
      <p:grpSpPr>
        <a:xfrm>
          <a:off x="0" y="0"/>
          <a:ext cx="0" cy="0"/>
          <a:chOff x="0" y="0"/>
          <a:chExt cx="0" cy="0"/>
        </a:xfrm>
      </p:grpSpPr>
      <p:sp>
        <p:nvSpPr>
          <p:cNvPr id="736" name="Google Shape;736;p28"/>
          <p:cNvSpPr txBox="1">
            <a:spLocks noGrp="1"/>
          </p:cNvSpPr>
          <p:nvPr>
            <p:ph type="ctrTitle"/>
          </p:nvPr>
        </p:nvSpPr>
        <p:spPr>
          <a:xfrm>
            <a:off x="1524001" y="2194563"/>
            <a:ext cx="6312746" cy="1022773"/>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US" sz="4800" smtClean="0">
                <a:latin typeface="Baloo 2" panose="020B0604020202020204" charset="0"/>
                <a:cs typeface="Baloo 2" panose="020B0604020202020204" charset="0"/>
              </a:rPr>
              <a:t>DỰ ÁN TỐT NGHIỆP</a:t>
            </a:r>
            <a:endParaRPr sz="4800">
              <a:latin typeface="Baloo 2" panose="020B0604020202020204" charset="0"/>
              <a:cs typeface="Baloo 2" panose="020B0604020202020204" charset="0"/>
            </a:endParaRPr>
          </a:p>
        </p:txBody>
      </p:sp>
      <p:sp>
        <p:nvSpPr>
          <p:cNvPr id="737" name="Google Shape;737;p28"/>
          <p:cNvSpPr txBox="1">
            <a:spLocks noGrp="1"/>
          </p:cNvSpPr>
          <p:nvPr>
            <p:ph type="subTitle" idx="1"/>
          </p:nvPr>
        </p:nvSpPr>
        <p:spPr>
          <a:xfrm>
            <a:off x="2455452" y="3374297"/>
            <a:ext cx="4573571" cy="98385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mtClean="0">
                <a:solidFill>
                  <a:srgbClr val="82B9A3"/>
                </a:solidFill>
              </a:rPr>
              <a:t>Tên đề tài : Website nghe nhạc game</a:t>
            </a:r>
          </a:p>
          <a:p>
            <a:pPr marL="0" lvl="0" indent="0" algn="ctr" rtl="0">
              <a:spcBef>
                <a:spcPts val="0"/>
              </a:spcBef>
              <a:spcAft>
                <a:spcPts val="0"/>
              </a:spcAft>
              <a:buNone/>
            </a:pPr>
            <a:r>
              <a:rPr lang="en-US" smtClean="0">
                <a:solidFill>
                  <a:schemeClr val="tx1"/>
                </a:solidFill>
              </a:rPr>
              <a:t>GVHD : Thầy Lê Trọng Đạt </a:t>
            </a:r>
            <a:endParaRPr>
              <a:solidFill>
                <a:schemeClr val="tx1"/>
              </a:solidFill>
            </a:endParaRPr>
          </a:p>
        </p:txBody>
      </p:sp>
      <p:pic>
        <p:nvPicPr>
          <p:cNvPr id="4" name="Google Shape;326;p1" descr="Cao đẳng thực hành FPT - Tổ chức Giáo dục FPT"/>
          <p:cNvPicPr preferRelativeResize="0"/>
          <p:nvPr/>
        </p:nvPicPr>
        <p:blipFill rotWithShape="1">
          <a:blip r:embed="rId3">
            <a:alphaModFix/>
          </a:blip>
          <a:srcRect/>
          <a:stretch/>
        </p:blipFill>
        <p:spPr>
          <a:xfrm>
            <a:off x="3673628" y="1201893"/>
            <a:ext cx="1796744" cy="681304"/>
          </a:xfrm>
          <a:prstGeom prst="rect">
            <a:avLst/>
          </a:prstGeom>
          <a:noFill/>
          <a:ln>
            <a:noFill/>
          </a:ln>
        </p:spPr>
      </p:pic>
      <p:sp>
        <p:nvSpPr>
          <p:cNvPr id="5" name="Slide Number Placeholder 2"/>
          <p:cNvSpPr txBox="1">
            <a:spLocks/>
          </p:cNvSpPr>
          <p:nvPr/>
        </p:nvSpPr>
        <p:spPr>
          <a:xfrm>
            <a:off x="7836747" y="4663217"/>
            <a:ext cx="362373"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sz="1000">
                <a:solidFill>
                  <a:schemeClr val="tx1"/>
                </a:solidFill>
              </a:rPr>
              <a:t>1</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31"/>
          <p:cNvSpPr txBox="1">
            <a:spLocks noGrp="1"/>
          </p:cNvSpPr>
          <p:nvPr>
            <p:ph type="title"/>
          </p:nvPr>
        </p:nvSpPr>
        <p:spPr>
          <a:xfrm>
            <a:off x="3225300" y="2378764"/>
            <a:ext cx="3202593" cy="13649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smtClean="0">
                <a:latin typeface="Baloo 2" panose="020B0604020202020204" charset="0"/>
                <a:cs typeface="Baloo 2" panose="020B0604020202020204" charset="0"/>
              </a:rPr>
              <a:t>Phân tích – thiết kế hệ thống</a:t>
            </a:r>
            <a:endParaRPr sz="3200">
              <a:latin typeface="Baloo 2" panose="020B0604020202020204" charset="0"/>
              <a:cs typeface="Baloo 2" panose="020B0604020202020204" charset="0"/>
            </a:endParaRPr>
          </a:p>
        </p:txBody>
      </p:sp>
      <p:sp>
        <p:nvSpPr>
          <p:cNvPr id="774" name="Google Shape;774;p31"/>
          <p:cNvSpPr txBox="1">
            <a:spLocks noGrp="1"/>
          </p:cNvSpPr>
          <p:nvPr>
            <p:ph type="title" idx="2"/>
          </p:nvPr>
        </p:nvSpPr>
        <p:spPr>
          <a:xfrm>
            <a:off x="3225300" y="1880900"/>
            <a:ext cx="3691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03</a:t>
            </a:r>
            <a:endParaRPr/>
          </a:p>
        </p:txBody>
      </p:sp>
      <p:sp>
        <p:nvSpPr>
          <p:cNvPr id="3" name="Slide Number Placeholder 2"/>
          <p:cNvSpPr>
            <a:spLocks noGrp="1"/>
          </p:cNvSpPr>
          <p:nvPr>
            <p:ph type="sldNum" idx="12"/>
          </p:nvPr>
        </p:nvSpPr>
        <p:spPr>
          <a:xfrm>
            <a:off x="8472458" y="4663217"/>
            <a:ext cx="435322" cy="393600"/>
          </a:xfrm>
        </p:spPr>
        <p:txBody>
          <a:bodyPr/>
          <a:lstStyle/>
          <a:p>
            <a:pPr marL="0" lvl="0" indent="0" algn="r" rtl="0">
              <a:spcBef>
                <a:spcPts val="0"/>
              </a:spcBef>
              <a:spcAft>
                <a:spcPts val="0"/>
              </a:spcAft>
              <a:buNone/>
            </a:pPr>
            <a:fld id="{00000000-1234-1234-1234-123412341234}" type="slidenum">
              <a:rPr lang="en" smtClean="0">
                <a:solidFill>
                  <a:schemeClr val="tx1"/>
                </a:solidFill>
              </a:rPr>
              <a:t>10</a:t>
            </a:fld>
            <a:endParaRPr lang="en">
              <a:solidFill>
                <a:schemeClr val="tx1"/>
              </a:solidFill>
            </a:endParaRPr>
          </a:p>
        </p:txBody>
      </p:sp>
    </p:spTree>
    <p:extLst>
      <p:ext uri="{BB962C8B-B14F-4D97-AF65-F5344CB8AC3E}">
        <p14:creationId xmlns:p14="http://schemas.microsoft.com/office/powerpoint/2010/main" val="109987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25" y="2299251"/>
            <a:ext cx="2944375" cy="675861"/>
          </a:xfrm>
        </p:spPr>
        <p:txBody>
          <a:bodyPr/>
          <a:lstStyle/>
          <a:p>
            <a:r>
              <a:rPr lang="en-US" u="sng" smtClean="0">
                <a:latin typeface="Baloo 2" panose="020B0604020202020204" charset="0"/>
                <a:cs typeface="Baloo 2" panose="020B0604020202020204" charset="0"/>
              </a:rPr>
              <a:t>Sơ đồ use case </a:t>
            </a:r>
            <a:endParaRPr lang="en-US" u="sng">
              <a:latin typeface="Baloo 2" panose="020B0604020202020204" charset="0"/>
              <a:cs typeface="Baloo 2" panose="020B060402020202020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1636" y="648929"/>
            <a:ext cx="3143852" cy="4195917"/>
          </a:xfrm>
          <a:prstGeom prst="rect">
            <a:avLst/>
          </a:prstGeom>
        </p:spPr>
      </p:pic>
      <p:sp>
        <p:nvSpPr>
          <p:cNvPr id="4" name="Slide Number Placeholder 3"/>
          <p:cNvSpPr>
            <a:spLocks noGrp="1"/>
          </p:cNvSpPr>
          <p:nvPr>
            <p:ph type="sldNum" idx="12"/>
          </p:nvPr>
        </p:nvSpPr>
        <p:spPr>
          <a:xfrm>
            <a:off x="8496300" y="4663217"/>
            <a:ext cx="335280" cy="393600"/>
          </a:xfrm>
        </p:spPr>
        <p:txBody>
          <a:bodyPr/>
          <a:lstStyle/>
          <a:p>
            <a:pPr marL="0" lvl="0" indent="0" algn="r" rtl="0">
              <a:spcBef>
                <a:spcPts val="0"/>
              </a:spcBef>
              <a:spcAft>
                <a:spcPts val="0"/>
              </a:spcAft>
              <a:buNone/>
            </a:pPr>
            <a:fld id="{00000000-1234-1234-1234-123412341234}" type="slidenum">
              <a:rPr lang="en" smtClean="0">
                <a:solidFill>
                  <a:schemeClr val="tx1"/>
                </a:solidFill>
              </a:rPr>
              <a:t>11</a:t>
            </a:fld>
            <a:endParaRPr lang="en">
              <a:solidFill>
                <a:schemeClr val="tx1"/>
              </a:solidFill>
            </a:endParaRPr>
          </a:p>
        </p:txBody>
      </p:sp>
    </p:spTree>
    <p:extLst>
      <p:ext uri="{BB962C8B-B14F-4D97-AF65-F5344CB8AC3E}">
        <p14:creationId xmlns:p14="http://schemas.microsoft.com/office/powerpoint/2010/main" val="155326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4838" y="491883"/>
            <a:ext cx="6211613" cy="638055"/>
          </a:xfrm>
        </p:spPr>
        <p:txBody>
          <a:bodyPr/>
          <a:lstStyle/>
          <a:p>
            <a:r>
              <a:rPr lang="en-US" u="sng" smtClean="0">
                <a:latin typeface="Baloo 2" panose="020B0604020202020204" charset="0"/>
                <a:cs typeface="Baloo 2" panose="020B0604020202020204" charset="0"/>
              </a:rPr>
              <a:t>Sơ đồ ERD</a:t>
            </a:r>
            <a:endParaRPr lang="en-US" u="sng">
              <a:latin typeface="Baloo 2" panose="020B0604020202020204" charset="0"/>
              <a:cs typeface="Baloo 2" panose="020B0604020202020204" charset="0"/>
            </a:endParaRPr>
          </a:p>
        </p:txBody>
      </p:sp>
      <p:pic>
        <p:nvPicPr>
          <p:cNvPr id="3" name="Picture 2"/>
          <p:cNvPicPr>
            <a:picLocks noChangeAspect="1"/>
          </p:cNvPicPr>
          <p:nvPr/>
        </p:nvPicPr>
        <p:blipFill>
          <a:blip r:embed="rId2"/>
          <a:stretch>
            <a:fillRect/>
          </a:stretch>
        </p:blipFill>
        <p:spPr>
          <a:xfrm>
            <a:off x="1413781" y="1129939"/>
            <a:ext cx="6462670" cy="3679267"/>
          </a:xfrm>
          <a:prstGeom prst="rect">
            <a:avLst/>
          </a:prstGeom>
        </p:spPr>
      </p:pic>
      <p:sp>
        <p:nvSpPr>
          <p:cNvPr id="5" name="Slide Number Placeholder 4"/>
          <p:cNvSpPr>
            <a:spLocks noGrp="1"/>
          </p:cNvSpPr>
          <p:nvPr>
            <p:ph type="sldNum" idx="12"/>
          </p:nvPr>
        </p:nvSpPr>
        <p:spPr>
          <a:xfrm>
            <a:off x="8328660" y="4663217"/>
            <a:ext cx="419100" cy="393600"/>
          </a:xfrm>
        </p:spPr>
        <p:txBody>
          <a:bodyPr/>
          <a:lstStyle/>
          <a:p>
            <a:pPr marL="0" lvl="0" indent="0" algn="r" rtl="0">
              <a:spcBef>
                <a:spcPts val="0"/>
              </a:spcBef>
              <a:spcAft>
                <a:spcPts val="0"/>
              </a:spcAft>
              <a:buNone/>
            </a:pPr>
            <a:fld id="{00000000-1234-1234-1234-123412341234}" type="slidenum">
              <a:rPr lang="en" smtClean="0">
                <a:solidFill>
                  <a:schemeClr val="tx1"/>
                </a:solidFill>
              </a:rPr>
              <a:t>12</a:t>
            </a:fld>
            <a:endParaRPr lang="en">
              <a:solidFill>
                <a:schemeClr val="tx1"/>
              </a:solidFill>
            </a:endParaRPr>
          </a:p>
        </p:txBody>
      </p:sp>
    </p:spTree>
    <p:extLst>
      <p:ext uri="{BB962C8B-B14F-4D97-AF65-F5344CB8AC3E}">
        <p14:creationId xmlns:p14="http://schemas.microsoft.com/office/powerpoint/2010/main" val="3574393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71575" y="1729999"/>
            <a:ext cx="4759200" cy="1894471"/>
          </a:xfrm>
        </p:spPr>
        <p:txBody>
          <a:bodyPr/>
          <a:lstStyle/>
          <a:p>
            <a:r>
              <a:rPr lang="en-US" sz="4000">
                <a:latin typeface="Baloo 2" panose="020B0604020202020204" charset="0"/>
                <a:cs typeface="Baloo 2" panose="020B0604020202020204" charset="0"/>
              </a:rPr>
              <a:t>CÔNG CỤ VÀ CÔNG NGHỆ SỬ DỤNG</a:t>
            </a:r>
            <a:endParaRPr lang="en-US" sz="4000"/>
          </a:p>
        </p:txBody>
      </p:sp>
      <p:sp>
        <p:nvSpPr>
          <p:cNvPr id="4" name="Rectangle 3"/>
          <p:cNvSpPr/>
          <p:nvPr/>
        </p:nvSpPr>
        <p:spPr>
          <a:xfrm>
            <a:off x="1166190" y="1729999"/>
            <a:ext cx="2213113" cy="1828800"/>
          </a:xfrm>
          <a:prstGeom prst="rect">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oogle Shape;868;p15"/>
          <p:cNvPicPr preferRelativeResize="0"/>
          <p:nvPr/>
        </p:nvPicPr>
        <p:blipFill rotWithShape="1">
          <a:blip r:embed="rId3">
            <a:alphaModFix/>
          </a:blip>
          <a:srcRect/>
          <a:stretch/>
        </p:blipFill>
        <p:spPr>
          <a:xfrm>
            <a:off x="1586229" y="1990716"/>
            <a:ext cx="1373036" cy="1373036"/>
          </a:xfrm>
          <a:prstGeom prst="rect">
            <a:avLst/>
          </a:prstGeom>
          <a:noFill/>
          <a:ln>
            <a:noFill/>
          </a:ln>
        </p:spPr>
      </p:pic>
      <p:sp>
        <p:nvSpPr>
          <p:cNvPr id="6" name="Slide Number Placeholder 2"/>
          <p:cNvSpPr txBox="1">
            <a:spLocks/>
          </p:cNvSpPr>
          <p:nvPr/>
        </p:nvSpPr>
        <p:spPr>
          <a:xfrm>
            <a:off x="8472458" y="4663217"/>
            <a:ext cx="427702"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sz="1000" smtClean="0">
                <a:solidFill>
                  <a:schemeClr val="tx1"/>
                </a:solidFill>
              </a:rPr>
              <a:t>1</a:t>
            </a:r>
            <a:fld id="{00000000-1234-1234-1234-123412341234}" type="slidenum">
              <a:rPr lang="en" sz="1000" smtClean="0">
                <a:solidFill>
                  <a:schemeClr val="tx1"/>
                </a:solidFill>
              </a:rPr>
              <a:pPr algn="r"/>
              <a:t>3</a:t>
            </a:fld>
            <a:endParaRPr lang="en" sz="1000">
              <a:solidFill>
                <a:schemeClr val="tx1"/>
              </a:solidFill>
            </a:endParaRPr>
          </a:p>
        </p:txBody>
      </p:sp>
    </p:spTree>
    <p:extLst>
      <p:ext uri="{BB962C8B-B14F-4D97-AF65-F5344CB8AC3E}">
        <p14:creationId xmlns:p14="http://schemas.microsoft.com/office/powerpoint/2010/main" val="3718839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53" name="Google Shape;1153;p42"/>
          <p:cNvSpPr txBox="1">
            <a:spLocks noGrp="1"/>
          </p:cNvSpPr>
          <p:nvPr>
            <p:ph type="title"/>
          </p:nvPr>
        </p:nvSpPr>
        <p:spPr>
          <a:xfrm>
            <a:off x="713225" y="58757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mtClean="0">
                <a:latin typeface="Baloo 2" panose="020B0604020202020204" charset="0"/>
                <a:cs typeface="Baloo 2" panose="020B0604020202020204" charset="0"/>
              </a:rPr>
              <a:t>CÔNG CỤ SỬ DỤNG</a:t>
            </a:r>
            <a:endParaRPr>
              <a:latin typeface="Baloo 2" panose="020B0604020202020204" charset="0"/>
              <a:cs typeface="Baloo 2" panose="020B0604020202020204" charset="0"/>
            </a:endParaRPr>
          </a:p>
        </p:txBody>
      </p:sp>
      <p:grpSp>
        <p:nvGrpSpPr>
          <p:cNvPr id="1158" name="Google Shape;1158;p42"/>
          <p:cNvGrpSpPr/>
          <p:nvPr/>
        </p:nvGrpSpPr>
        <p:grpSpPr>
          <a:xfrm>
            <a:off x="2152154" y="1397533"/>
            <a:ext cx="4573324" cy="3320241"/>
            <a:chOff x="3856375" y="1746425"/>
            <a:chExt cx="1630575" cy="1183800"/>
          </a:xfrm>
        </p:grpSpPr>
        <p:sp>
          <p:nvSpPr>
            <p:cNvPr id="1159" name="Google Shape;1159;p42"/>
            <p:cNvSpPr/>
            <p:nvPr/>
          </p:nvSpPr>
          <p:spPr>
            <a:xfrm>
              <a:off x="5119625" y="2150150"/>
              <a:ext cx="251250" cy="85050"/>
            </a:xfrm>
            <a:custGeom>
              <a:avLst/>
              <a:gdLst/>
              <a:ahLst/>
              <a:cxnLst/>
              <a:rect l="l" t="t" r="r" b="b"/>
              <a:pathLst>
                <a:path w="10050" h="3402" extrusionOk="0">
                  <a:moveTo>
                    <a:pt x="9154" y="1"/>
                  </a:moveTo>
                  <a:cubicBezTo>
                    <a:pt x="6912" y="1"/>
                    <a:pt x="4663" y="431"/>
                    <a:pt x="2584" y="1258"/>
                  </a:cubicBezTo>
                  <a:cubicBezTo>
                    <a:pt x="1727" y="1616"/>
                    <a:pt x="512" y="2199"/>
                    <a:pt x="24" y="3294"/>
                  </a:cubicBezTo>
                  <a:cubicBezTo>
                    <a:pt x="1" y="3330"/>
                    <a:pt x="24" y="3378"/>
                    <a:pt x="60" y="3402"/>
                  </a:cubicBezTo>
                  <a:lnTo>
                    <a:pt x="96" y="3402"/>
                  </a:lnTo>
                  <a:cubicBezTo>
                    <a:pt x="120" y="3402"/>
                    <a:pt x="143" y="3390"/>
                    <a:pt x="155" y="3354"/>
                  </a:cubicBezTo>
                  <a:cubicBezTo>
                    <a:pt x="632" y="2306"/>
                    <a:pt x="1798" y="1735"/>
                    <a:pt x="2644" y="1401"/>
                  </a:cubicBezTo>
                  <a:cubicBezTo>
                    <a:pt x="4701" y="574"/>
                    <a:pt x="6938" y="144"/>
                    <a:pt x="9153" y="144"/>
                  </a:cubicBezTo>
                  <a:cubicBezTo>
                    <a:pt x="9424" y="144"/>
                    <a:pt x="9696" y="150"/>
                    <a:pt x="9966" y="163"/>
                  </a:cubicBezTo>
                  <a:cubicBezTo>
                    <a:pt x="9972" y="165"/>
                    <a:pt x="9978" y="165"/>
                    <a:pt x="9984" y="165"/>
                  </a:cubicBezTo>
                  <a:cubicBezTo>
                    <a:pt x="10022" y="165"/>
                    <a:pt x="10049" y="133"/>
                    <a:pt x="10049" y="92"/>
                  </a:cubicBezTo>
                  <a:cubicBezTo>
                    <a:pt x="10049" y="56"/>
                    <a:pt x="10014" y="20"/>
                    <a:pt x="9978" y="20"/>
                  </a:cubicBezTo>
                  <a:cubicBezTo>
                    <a:pt x="9704" y="7"/>
                    <a:pt x="9429" y="1"/>
                    <a:pt x="9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2"/>
            <p:cNvSpPr/>
            <p:nvPr/>
          </p:nvSpPr>
          <p:spPr>
            <a:xfrm>
              <a:off x="5121125" y="2217950"/>
              <a:ext cx="41100" cy="70225"/>
            </a:xfrm>
            <a:custGeom>
              <a:avLst/>
              <a:gdLst/>
              <a:ahLst/>
              <a:cxnLst/>
              <a:rect l="l" t="t" r="r" b="b"/>
              <a:pathLst>
                <a:path w="1644" h="2809" extrusionOk="0">
                  <a:moveTo>
                    <a:pt x="726" y="0"/>
                  </a:moveTo>
                  <a:cubicBezTo>
                    <a:pt x="706" y="0"/>
                    <a:pt x="686" y="10"/>
                    <a:pt x="667" y="23"/>
                  </a:cubicBezTo>
                  <a:cubicBezTo>
                    <a:pt x="441" y="273"/>
                    <a:pt x="155" y="582"/>
                    <a:pt x="83" y="975"/>
                  </a:cubicBezTo>
                  <a:cubicBezTo>
                    <a:pt x="0" y="1368"/>
                    <a:pt x="155" y="1797"/>
                    <a:pt x="488" y="2142"/>
                  </a:cubicBezTo>
                  <a:cubicBezTo>
                    <a:pt x="774" y="2440"/>
                    <a:pt x="1167" y="2642"/>
                    <a:pt x="1536" y="2797"/>
                  </a:cubicBezTo>
                  <a:cubicBezTo>
                    <a:pt x="1536" y="2809"/>
                    <a:pt x="1548" y="2809"/>
                    <a:pt x="1560" y="2809"/>
                  </a:cubicBezTo>
                  <a:cubicBezTo>
                    <a:pt x="1595" y="2809"/>
                    <a:pt x="1619" y="2797"/>
                    <a:pt x="1631" y="2761"/>
                  </a:cubicBezTo>
                  <a:cubicBezTo>
                    <a:pt x="1643" y="2726"/>
                    <a:pt x="1631" y="2678"/>
                    <a:pt x="1595" y="2666"/>
                  </a:cubicBezTo>
                  <a:cubicBezTo>
                    <a:pt x="1238" y="2511"/>
                    <a:pt x="869" y="2321"/>
                    <a:pt x="595" y="2035"/>
                  </a:cubicBezTo>
                  <a:cubicBezTo>
                    <a:pt x="298" y="1725"/>
                    <a:pt x="167" y="1344"/>
                    <a:pt x="226" y="999"/>
                  </a:cubicBezTo>
                  <a:cubicBezTo>
                    <a:pt x="298" y="654"/>
                    <a:pt x="560" y="356"/>
                    <a:pt x="774" y="130"/>
                  </a:cubicBezTo>
                  <a:cubicBezTo>
                    <a:pt x="810" y="94"/>
                    <a:pt x="810" y="47"/>
                    <a:pt x="774" y="23"/>
                  </a:cubicBezTo>
                  <a:cubicBezTo>
                    <a:pt x="758" y="7"/>
                    <a:pt x="742" y="0"/>
                    <a:pt x="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2"/>
            <p:cNvSpPr/>
            <p:nvPr/>
          </p:nvSpPr>
          <p:spPr>
            <a:xfrm>
              <a:off x="5207125" y="2196775"/>
              <a:ext cx="138450" cy="37225"/>
            </a:xfrm>
            <a:custGeom>
              <a:avLst/>
              <a:gdLst/>
              <a:ahLst/>
              <a:cxnLst/>
              <a:rect l="l" t="t" r="r" b="b"/>
              <a:pathLst>
                <a:path w="5538" h="1489" extrusionOk="0">
                  <a:moveTo>
                    <a:pt x="5454" y="1"/>
                  </a:moveTo>
                  <a:cubicBezTo>
                    <a:pt x="4085" y="1"/>
                    <a:pt x="2704" y="191"/>
                    <a:pt x="1382" y="584"/>
                  </a:cubicBezTo>
                  <a:cubicBezTo>
                    <a:pt x="858" y="739"/>
                    <a:pt x="334" y="941"/>
                    <a:pt x="25" y="1358"/>
                  </a:cubicBezTo>
                  <a:cubicBezTo>
                    <a:pt x="1" y="1394"/>
                    <a:pt x="13" y="1441"/>
                    <a:pt x="49" y="1465"/>
                  </a:cubicBezTo>
                  <a:cubicBezTo>
                    <a:pt x="60" y="1477"/>
                    <a:pt x="72" y="1489"/>
                    <a:pt x="84" y="1489"/>
                  </a:cubicBezTo>
                  <a:cubicBezTo>
                    <a:pt x="108" y="1489"/>
                    <a:pt x="132" y="1477"/>
                    <a:pt x="144" y="1453"/>
                  </a:cubicBezTo>
                  <a:cubicBezTo>
                    <a:pt x="430" y="1060"/>
                    <a:pt x="930" y="870"/>
                    <a:pt x="1418" y="727"/>
                  </a:cubicBezTo>
                  <a:cubicBezTo>
                    <a:pt x="2716" y="346"/>
                    <a:pt x="4061" y="155"/>
                    <a:pt x="5418" y="155"/>
                  </a:cubicBezTo>
                  <a:lnTo>
                    <a:pt x="5454" y="155"/>
                  </a:lnTo>
                  <a:cubicBezTo>
                    <a:pt x="5502" y="155"/>
                    <a:pt x="5537" y="120"/>
                    <a:pt x="5537" y="84"/>
                  </a:cubicBezTo>
                  <a:cubicBezTo>
                    <a:pt x="5537" y="36"/>
                    <a:pt x="5502" y="1"/>
                    <a:pt x="5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2"/>
            <p:cNvSpPr/>
            <p:nvPr/>
          </p:nvSpPr>
          <p:spPr>
            <a:xfrm>
              <a:off x="5219925" y="2117050"/>
              <a:ext cx="129825" cy="32125"/>
            </a:xfrm>
            <a:custGeom>
              <a:avLst/>
              <a:gdLst/>
              <a:ahLst/>
              <a:cxnLst/>
              <a:rect l="l" t="t" r="r" b="b"/>
              <a:pathLst>
                <a:path w="5193" h="1285" extrusionOk="0">
                  <a:moveTo>
                    <a:pt x="3173" y="0"/>
                  </a:moveTo>
                  <a:cubicBezTo>
                    <a:pt x="2033" y="0"/>
                    <a:pt x="889" y="398"/>
                    <a:pt x="37" y="1154"/>
                  </a:cubicBezTo>
                  <a:cubicBezTo>
                    <a:pt x="1" y="1178"/>
                    <a:pt x="1" y="1225"/>
                    <a:pt x="25" y="1261"/>
                  </a:cubicBezTo>
                  <a:cubicBezTo>
                    <a:pt x="49" y="1273"/>
                    <a:pt x="60" y="1285"/>
                    <a:pt x="84" y="1285"/>
                  </a:cubicBezTo>
                  <a:cubicBezTo>
                    <a:pt x="108" y="1285"/>
                    <a:pt x="120" y="1273"/>
                    <a:pt x="132" y="1261"/>
                  </a:cubicBezTo>
                  <a:cubicBezTo>
                    <a:pt x="960" y="537"/>
                    <a:pt x="2064" y="155"/>
                    <a:pt x="3166" y="155"/>
                  </a:cubicBezTo>
                  <a:cubicBezTo>
                    <a:pt x="3822" y="155"/>
                    <a:pt x="4477" y="290"/>
                    <a:pt x="5073" y="570"/>
                  </a:cubicBezTo>
                  <a:cubicBezTo>
                    <a:pt x="5082" y="573"/>
                    <a:pt x="5092" y="575"/>
                    <a:pt x="5101" y="575"/>
                  </a:cubicBezTo>
                  <a:cubicBezTo>
                    <a:pt x="5130" y="575"/>
                    <a:pt x="5159" y="561"/>
                    <a:pt x="5168" y="535"/>
                  </a:cubicBezTo>
                  <a:cubicBezTo>
                    <a:pt x="5192" y="499"/>
                    <a:pt x="5168" y="451"/>
                    <a:pt x="5133" y="427"/>
                  </a:cubicBezTo>
                  <a:cubicBezTo>
                    <a:pt x="4522" y="140"/>
                    <a:pt x="3848" y="0"/>
                    <a:pt x="3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2"/>
            <p:cNvSpPr/>
            <p:nvPr/>
          </p:nvSpPr>
          <p:spPr>
            <a:xfrm>
              <a:off x="5315475" y="2176750"/>
              <a:ext cx="24750" cy="73625"/>
            </a:xfrm>
            <a:custGeom>
              <a:avLst/>
              <a:gdLst/>
              <a:ahLst/>
              <a:cxnLst/>
              <a:rect l="l" t="t" r="r" b="b"/>
              <a:pathLst>
                <a:path w="990" h="2945" extrusionOk="0">
                  <a:moveTo>
                    <a:pt x="100" y="1"/>
                  </a:moveTo>
                  <a:cubicBezTo>
                    <a:pt x="68" y="1"/>
                    <a:pt x="34" y="22"/>
                    <a:pt x="25" y="52"/>
                  </a:cubicBezTo>
                  <a:cubicBezTo>
                    <a:pt x="13" y="99"/>
                    <a:pt x="37" y="135"/>
                    <a:pt x="84" y="147"/>
                  </a:cubicBezTo>
                  <a:cubicBezTo>
                    <a:pt x="394" y="242"/>
                    <a:pt x="656" y="492"/>
                    <a:pt x="751" y="802"/>
                  </a:cubicBezTo>
                  <a:cubicBezTo>
                    <a:pt x="846" y="1076"/>
                    <a:pt x="822" y="1385"/>
                    <a:pt x="715" y="1742"/>
                  </a:cubicBezTo>
                  <a:cubicBezTo>
                    <a:pt x="572" y="2147"/>
                    <a:pt x="346" y="2528"/>
                    <a:pt x="37" y="2826"/>
                  </a:cubicBezTo>
                  <a:cubicBezTo>
                    <a:pt x="1" y="2850"/>
                    <a:pt x="1" y="2897"/>
                    <a:pt x="37" y="2933"/>
                  </a:cubicBezTo>
                  <a:cubicBezTo>
                    <a:pt x="48" y="2945"/>
                    <a:pt x="72" y="2945"/>
                    <a:pt x="84" y="2945"/>
                  </a:cubicBezTo>
                  <a:cubicBezTo>
                    <a:pt x="108" y="2945"/>
                    <a:pt x="120" y="2945"/>
                    <a:pt x="144" y="2933"/>
                  </a:cubicBezTo>
                  <a:cubicBezTo>
                    <a:pt x="465" y="2611"/>
                    <a:pt x="703" y="2219"/>
                    <a:pt x="846" y="1790"/>
                  </a:cubicBezTo>
                  <a:cubicBezTo>
                    <a:pt x="977" y="1397"/>
                    <a:pt x="989" y="1052"/>
                    <a:pt x="894" y="766"/>
                  </a:cubicBezTo>
                  <a:cubicBezTo>
                    <a:pt x="775" y="409"/>
                    <a:pt x="477" y="111"/>
                    <a:pt x="120" y="4"/>
                  </a:cubicBezTo>
                  <a:cubicBezTo>
                    <a:pt x="114" y="2"/>
                    <a:pt x="107" y="1"/>
                    <a:pt x="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2"/>
            <p:cNvSpPr/>
            <p:nvPr/>
          </p:nvSpPr>
          <p:spPr>
            <a:xfrm>
              <a:off x="5202075" y="1944225"/>
              <a:ext cx="113725" cy="35000"/>
            </a:xfrm>
            <a:custGeom>
              <a:avLst/>
              <a:gdLst/>
              <a:ahLst/>
              <a:cxnLst/>
              <a:rect l="l" t="t" r="r" b="b"/>
              <a:pathLst>
                <a:path w="4549" h="1400" extrusionOk="0">
                  <a:moveTo>
                    <a:pt x="4467" y="0"/>
                  </a:moveTo>
                  <a:cubicBezTo>
                    <a:pt x="4448" y="0"/>
                    <a:pt x="4430" y="6"/>
                    <a:pt x="4418" y="18"/>
                  </a:cubicBezTo>
                  <a:cubicBezTo>
                    <a:pt x="3636" y="816"/>
                    <a:pt x="2554" y="1250"/>
                    <a:pt x="1496" y="1250"/>
                  </a:cubicBezTo>
                  <a:cubicBezTo>
                    <a:pt x="1023" y="1250"/>
                    <a:pt x="554" y="1163"/>
                    <a:pt x="120" y="982"/>
                  </a:cubicBezTo>
                  <a:cubicBezTo>
                    <a:pt x="110" y="976"/>
                    <a:pt x="99" y="973"/>
                    <a:pt x="88" y="973"/>
                  </a:cubicBezTo>
                  <a:cubicBezTo>
                    <a:pt x="60" y="973"/>
                    <a:pt x="33" y="992"/>
                    <a:pt x="24" y="1018"/>
                  </a:cubicBezTo>
                  <a:cubicBezTo>
                    <a:pt x="1" y="1054"/>
                    <a:pt x="24" y="1102"/>
                    <a:pt x="60" y="1113"/>
                  </a:cubicBezTo>
                  <a:cubicBezTo>
                    <a:pt x="513" y="1304"/>
                    <a:pt x="1001" y="1399"/>
                    <a:pt x="1501" y="1399"/>
                  </a:cubicBezTo>
                  <a:cubicBezTo>
                    <a:pt x="2596" y="1399"/>
                    <a:pt x="3715" y="947"/>
                    <a:pt x="4525" y="125"/>
                  </a:cubicBezTo>
                  <a:cubicBezTo>
                    <a:pt x="4549" y="90"/>
                    <a:pt x="4549" y="42"/>
                    <a:pt x="4525" y="18"/>
                  </a:cubicBezTo>
                  <a:cubicBezTo>
                    <a:pt x="4507" y="6"/>
                    <a:pt x="4486" y="0"/>
                    <a:pt x="4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2"/>
            <p:cNvSpPr/>
            <p:nvPr/>
          </p:nvSpPr>
          <p:spPr>
            <a:xfrm>
              <a:off x="5252375" y="1974325"/>
              <a:ext cx="100625" cy="65025"/>
            </a:xfrm>
            <a:custGeom>
              <a:avLst/>
              <a:gdLst/>
              <a:ahLst/>
              <a:cxnLst/>
              <a:rect l="l" t="t" r="r" b="b"/>
              <a:pathLst>
                <a:path w="4025" h="2601" extrusionOk="0">
                  <a:moveTo>
                    <a:pt x="87" y="0"/>
                  </a:moveTo>
                  <a:cubicBezTo>
                    <a:pt x="78" y="0"/>
                    <a:pt x="69" y="2"/>
                    <a:pt x="60" y="5"/>
                  </a:cubicBezTo>
                  <a:cubicBezTo>
                    <a:pt x="13" y="17"/>
                    <a:pt x="1" y="64"/>
                    <a:pt x="13" y="100"/>
                  </a:cubicBezTo>
                  <a:cubicBezTo>
                    <a:pt x="298" y="910"/>
                    <a:pt x="858" y="1612"/>
                    <a:pt x="1549" y="2041"/>
                  </a:cubicBezTo>
                  <a:cubicBezTo>
                    <a:pt x="2144" y="2410"/>
                    <a:pt x="2822" y="2600"/>
                    <a:pt x="3513" y="2600"/>
                  </a:cubicBezTo>
                  <a:cubicBezTo>
                    <a:pt x="3656" y="2600"/>
                    <a:pt x="3811" y="2588"/>
                    <a:pt x="3954" y="2576"/>
                  </a:cubicBezTo>
                  <a:cubicBezTo>
                    <a:pt x="4001" y="2576"/>
                    <a:pt x="4025" y="2541"/>
                    <a:pt x="4025" y="2493"/>
                  </a:cubicBezTo>
                  <a:cubicBezTo>
                    <a:pt x="4015" y="2462"/>
                    <a:pt x="3987" y="2431"/>
                    <a:pt x="3956" y="2431"/>
                  </a:cubicBezTo>
                  <a:cubicBezTo>
                    <a:pt x="3951" y="2431"/>
                    <a:pt x="3946" y="2432"/>
                    <a:pt x="3942" y="2434"/>
                  </a:cubicBezTo>
                  <a:cubicBezTo>
                    <a:pt x="3800" y="2450"/>
                    <a:pt x="3658" y="2459"/>
                    <a:pt x="3517" y="2459"/>
                  </a:cubicBezTo>
                  <a:cubicBezTo>
                    <a:pt x="2852" y="2459"/>
                    <a:pt x="2201" y="2275"/>
                    <a:pt x="1632" y="1922"/>
                  </a:cubicBezTo>
                  <a:cubicBezTo>
                    <a:pt x="965" y="1505"/>
                    <a:pt x="429" y="826"/>
                    <a:pt x="155" y="52"/>
                  </a:cubicBezTo>
                  <a:cubicBezTo>
                    <a:pt x="146" y="16"/>
                    <a:pt x="116"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2"/>
            <p:cNvSpPr/>
            <p:nvPr/>
          </p:nvSpPr>
          <p:spPr>
            <a:xfrm>
              <a:off x="3856375" y="2700700"/>
              <a:ext cx="1630575" cy="172975"/>
            </a:xfrm>
            <a:custGeom>
              <a:avLst/>
              <a:gdLst/>
              <a:ahLst/>
              <a:cxnLst/>
              <a:rect l="l" t="t" r="r" b="b"/>
              <a:pathLst>
                <a:path w="65223" h="6919" extrusionOk="0">
                  <a:moveTo>
                    <a:pt x="3453" y="1"/>
                  </a:moveTo>
                  <a:cubicBezTo>
                    <a:pt x="1548" y="1"/>
                    <a:pt x="0" y="1549"/>
                    <a:pt x="0" y="3454"/>
                  </a:cubicBezTo>
                  <a:cubicBezTo>
                    <a:pt x="0" y="5371"/>
                    <a:pt x="1548" y="6918"/>
                    <a:pt x="3453" y="6918"/>
                  </a:cubicBezTo>
                  <a:lnTo>
                    <a:pt x="65223" y="6918"/>
                  </a:lnTo>
                  <a:lnTo>
                    <a:pt x="65223" y="6299"/>
                  </a:lnTo>
                  <a:lnTo>
                    <a:pt x="3525" y="6299"/>
                  </a:lnTo>
                  <a:cubicBezTo>
                    <a:pt x="1953" y="6299"/>
                    <a:pt x="691" y="5037"/>
                    <a:pt x="691" y="3478"/>
                  </a:cubicBezTo>
                  <a:lnTo>
                    <a:pt x="691" y="3430"/>
                  </a:lnTo>
                  <a:cubicBezTo>
                    <a:pt x="691" y="1870"/>
                    <a:pt x="1953" y="608"/>
                    <a:pt x="3525" y="608"/>
                  </a:cubicBezTo>
                  <a:lnTo>
                    <a:pt x="65223" y="608"/>
                  </a:lnTo>
                  <a:lnTo>
                    <a:pt x="65223" y="1"/>
                  </a:ln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2"/>
            <p:cNvSpPr/>
            <p:nvPr/>
          </p:nvSpPr>
          <p:spPr>
            <a:xfrm>
              <a:off x="3873625" y="2715900"/>
              <a:ext cx="1595475" cy="142600"/>
            </a:xfrm>
            <a:custGeom>
              <a:avLst/>
              <a:gdLst/>
              <a:ahLst/>
              <a:cxnLst/>
              <a:rect l="l" t="t" r="r" b="b"/>
              <a:pathLst>
                <a:path w="63819" h="5704" extrusionOk="0">
                  <a:moveTo>
                    <a:pt x="2835" y="0"/>
                  </a:moveTo>
                  <a:cubicBezTo>
                    <a:pt x="1263" y="0"/>
                    <a:pt x="1" y="1262"/>
                    <a:pt x="1" y="2822"/>
                  </a:cubicBezTo>
                  <a:lnTo>
                    <a:pt x="1" y="2870"/>
                  </a:lnTo>
                  <a:cubicBezTo>
                    <a:pt x="1" y="4429"/>
                    <a:pt x="1263" y="5703"/>
                    <a:pt x="2835" y="5703"/>
                  </a:cubicBezTo>
                  <a:lnTo>
                    <a:pt x="63818" y="5703"/>
                  </a:lnTo>
                  <a:lnTo>
                    <a:pt x="638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2"/>
            <p:cNvSpPr/>
            <p:nvPr/>
          </p:nvSpPr>
          <p:spPr>
            <a:xfrm>
              <a:off x="3871850" y="2714100"/>
              <a:ext cx="1599025" cy="146175"/>
            </a:xfrm>
            <a:custGeom>
              <a:avLst/>
              <a:gdLst/>
              <a:ahLst/>
              <a:cxnLst/>
              <a:rect l="l" t="t" r="r" b="b"/>
              <a:pathLst>
                <a:path w="63961" h="5847" extrusionOk="0">
                  <a:moveTo>
                    <a:pt x="63818" y="144"/>
                  </a:moveTo>
                  <a:lnTo>
                    <a:pt x="63818" y="5692"/>
                  </a:lnTo>
                  <a:lnTo>
                    <a:pt x="2906" y="5692"/>
                  </a:lnTo>
                  <a:cubicBezTo>
                    <a:pt x="1382" y="5692"/>
                    <a:pt x="143" y="4466"/>
                    <a:pt x="143" y="2942"/>
                  </a:cubicBezTo>
                  <a:lnTo>
                    <a:pt x="143" y="2894"/>
                  </a:lnTo>
                  <a:cubicBezTo>
                    <a:pt x="143" y="1382"/>
                    <a:pt x="1382" y="144"/>
                    <a:pt x="2906" y="144"/>
                  </a:cubicBezTo>
                  <a:close/>
                  <a:moveTo>
                    <a:pt x="2906" y="1"/>
                  </a:moveTo>
                  <a:cubicBezTo>
                    <a:pt x="1298" y="1"/>
                    <a:pt x="1" y="1298"/>
                    <a:pt x="1" y="2894"/>
                  </a:cubicBezTo>
                  <a:lnTo>
                    <a:pt x="1" y="2942"/>
                  </a:lnTo>
                  <a:cubicBezTo>
                    <a:pt x="1" y="4537"/>
                    <a:pt x="1298" y="5847"/>
                    <a:pt x="2906" y="5847"/>
                  </a:cubicBezTo>
                  <a:lnTo>
                    <a:pt x="63889" y="5847"/>
                  </a:lnTo>
                  <a:cubicBezTo>
                    <a:pt x="63937" y="5847"/>
                    <a:pt x="63961" y="5811"/>
                    <a:pt x="63961" y="5775"/>
                  </a:cubicBezTo>
                  <a:lnTo>
                    <a:pt x="63961" y="72"/>
                  </a:lnTo>
                  <a:cubicBezTo>
                    <a:pt x="63961" y="24"/>
                    <a:pt x="63937" y="1"/>
                    <a:pt x="63889"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2"/>
            <p:cNvSpPr/>
            <p:nvPr/>
          </p:nvSpPr>
          <p:spPr>
            <a:xfrm>
              <a:off x="4457925" y="2785250"/>
              <a:ext cx="517650" cy="3600"/>
            </a:xfrm>
            <a:custGeom>
              <a:avLst/>
              <a:gdLst/>
              <a:ahLst/>
              <a:cxnLst/>
              <a:rect l="l" t="t" r="r" b="b"/>
              <a:pathLst>
                <a:path w="20706" h="144" extrusionOk="0">
                  <a:moveTo>
                    <a:pt x="84" y="0"/>
                  </a:moveTo>
                  <a:cubicBezTo>
                    <a:pt x="37" y="0"/>
                    <a:pt x="1" y="36"/>
                    <a:pt x="1" y="72"/>
                  </a:cubicBezTo>
                  <a:cubicBezTo>
                    <a:pt x="1" y="119"/>
                    <a:pt x="37" y="143"/>
                    <a:pt x="84" y="143"/>
                  </a:cubicBezTo>
                  <a:lnTo>
                    <a:pt x="20623" y="143"/>
                  </a:lnTo>
                  <a:cubicBezTo>
                    <a:pt x="20670" y="143"/>
                    <a:pt x="20706" y="119"/>
                    <a:pt x="20706" y="72"/>
                  </a:cubicBezTo>
                  <a:cubicBezTo>
                    <a:pt x="20706" y="36"/>
                    <a:pt x="20670" y="0"/>
                    <a:pt x="20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2"/>
            <p:cNvSpPr/>
            <p:nvPr/>
          </p:nvSpPr>
          <p:spPr>
            <a:xfrm>
              <a:off x="4248375" y="2745350"/>
              <a:ext cx="390550" cy="3600"/>
            </a:xfrm>
            <a:custGeom>
              <a:avLst/>
              <a:gdLst/>
              <a:ahLst/>
              <a:cxnLst/>
              <a:rect l="l" t="t" r="r" b="b"/>
              <a:pathLst>
                <a:path w="15622" h="144" extrusionOk="0">
                  <a:moveTo>
                    <a:pt x="72" y="1"/>
                  </a:moveTo>
                  <a:cubicBezTo>
                    <a:pt x="25" y="1"/>
                    <a:pt x="1" y="25"/>
                    <a:pt x="1" y="72"/>
                  </a:cubicBezTo>
                  <a:cubicBezTo>
                    <a:pt x="1" y="108"/>
                    <a:pt x="25" y="144"/>
                    <a:pt x="72" y="144"/>
                  </a:cubicBezTo>
                  <a:lnTo>
                    <a:pt x="15550" y="144"/>
                  </a:lnTo>
                  <a:cubicBezTo>
                    <a:pt x="15598" y="144"/>
                    <a:pt x="15622" y="108"/>
                    <a:pt x="15622" y="72"/>
                  </a:cubicBezTo>
                  <a:cubicBezTo>
                    <a:pt x="15622" y="25"/>
                    <a:pt x="15598" y="1"/>
                    <a:pt x="15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2"/>
            <p:cNvSpPr/>
            <p:nvPr/>
          </p:nvSpPr>
          <p:spPr>
            <a:xfrm>
              <a:off x="3954900" y="2745350"/>
              <a:ext cx="243500" cy="3600"/>
            </a:xfrm>
            <a:custGeom>
              <a:avLst/>
              <a:gdLst/>
              <a:ahLst/>
              <a:cxnLst/>
              <a:rect l="l" t="t" r="r" b="b"/>
              <a:pathLst>
                <a:path w="9740" h="144" extrusionOk="0">
                  <a:moveTo>
                    <a:pt x="72" y="1"/>
                  </a:moveTo>
                  <a:cubicBezTo>
                    <a:pt x="36" y="1"/>
                    <a:pt x="0" y="25"/>
                    <a:pt x="0" y="72"/>
                  </a:cubicBezTo>
                  <a:cubicBezTo>
                    <a:pt x="0" y="108"/>
                    <a:pt x="36" y="144"/>
                    <a:pt x="72" y="144"/>
                  </a:cubicBezTo>
                  <a:lnTo>
                    <a:pt x="9668" y="144"/>
                  </a:lnTo>
                  <a:cubicBezTo>
                    <a:pt x="9716" y="144"/>
                    <a:pt x="9740" y="108"/>
                    <a:pt x="9740" y="72"/>
                  </a:cubicBezTo>
                  <a:cubicBezTo>
                    <a:pt x="9740" y="25"/>
                    <a:pt x="9716" y="1"/>
                    <a:pt x="9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2"/>
            <p:cNvSpPr/>
            <p:nvPr/>
          </p:nvSpPr>
          <p:spPr>
            <a:xfrm>
              <a:off x="4823750" y="2745350"/>
              <a:ext cx="350375" cy="3600"/>
            </a:xfrm>
            <a:custGeom>
              <a:avLst/>
              <a:gdLst/>
              <a:ahLst/>
              <a:cxnLst/>
              <a:rect l="l" t="t" r="r" b="b"/>
              <a:pathLst>
                <a:path w="14015" h="144" extrusionOk="0">
                  <a:moveTo>
                    <a:pt x="72" y="1"/>
                  </a:moveTo>
                  <a:cubicBezTo>
                    <a:pt x="25" y="1"/>
                    <a:pt x="1" y="25"/>
                    <a:pt x="1" y="72"/>
                  </a:cubicBezTo>
                  <a:cubicBezTo>
                    <a:pt x="1" y="108"/>
                    <a:pt x="25" y="144"/>
                    <a:pt x="72" y="144"/>
                  </a:cubicBezTo>
                  <a:lnTo>
                    <a:pt x="13943" y="144"/>
                  </a:lnTo>
                  <a:cubicBezTo>
                    <a:pt x="13979" y="144"/>
                    <a:pt x="14014" y="108"/>
                    <a:pt x="14014" y="72"/>
                  </a:cubicBezTo>
                  <a:cubicBezTo>
                    <a:pt x="14014" y="25"/>
                    <a:pt x="13979" y="1"/>
                    <a:pt x="139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2"/>
            <p:cNvSpPr/>
            <p:nvPr/>
          </p:nvSpPr>
          <p:spPr>
            <a:xfrm>
              <a:off x="5241375" y="2745350"/>
              <a:ext cx="229500" cy="3600"/>
            </a:xfrm>
            <a:custGeom>
              <a:avLst/>
              <a:gdLst/>
              <a:ahLst/>
              <a:cxnLst/>
              <a:rect l="l" t="t" r="r" b="b"/>
              <a:pathLst>
                <a:path w="9180" h="144" extrusionOk="0">
                  <a:moveTo>
                    <a:pt x="72" y="1"/>
                  </a:moveTo>
                  <a:cubicBezTo>
                    <a:pt x="36" y="1"/>
                    <a:pt x="0" y="25"/>
                    <a:pt x="0" y="72"/>
                  </a:cubicBezTo>
                  <a:cubicBezTo>
                    <a:pt x="0" y="108"/>
                    <a:pt x="36" y="144"/>
                    <a:pt x="72" y="144"/>
                  </a:cubicBezTo>
                  <a:lnTo>
                    <a:pt x="9108" y="144"/>
                  </a:lnTo>
                  <a:cubicBezTo>
                    <a:pt x="9156" y="144"/>
                    <a:pt x="9180" y="108"/>
                    <a:pt x="9180" y="72"/>
                  </a:cubicBezTo>
                  <a:cubicBezTo>
                    <a:pt x="9180" y="25"/>
                    <a:pt x="9156" y="1"/>
                    <a:pt x="9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2"/>
            <p:cNvSpPr/>
            <p:nvPr/>
          </p:nvSpPr>
          <p:spPr>
            <a:xfrm>
              <a:off x="5264575" y="2785250"/>
              <a:ext cx="206300" cy="3600"/>
            </a:xfrm>
            <a:custGeom>
              <a:avLst/>
              <a:gdLst/>
              <a:ahLst/>
              <a:cxnLst/>
              <a:rect l="l" t="t" r="r" b="b"/>
              <a:pathLst>
                <a:path w="8252" h="144" extrusionOk="0">
                  <a:moveTo>
                    <a:pt x="72" y="0"/>
                  </a:moveTo>
                  <a:cubicBezTo>
                    <a:pt x="37" y="0"/>
                    <a:pt x="1" y="36"/>
                    <a:pt x="1" y="72"/>
                  </a:cubicBezTo>
                  <a:cubicBezTo>
                    <a:pt x="1" y="119"/>
                    <a:pt x="37" y="143"/>
                    <a:pt x="72" y="143"/>
                  </a:cubicBezTo>
                  <a:lnTo>
                    <a:pt x="8180" y="143"/>
                  </a:lnTo>
                  <a:cubicBezTo>
                    <a:pt x="8228" y="143"/>
                    <a:pt x="8252" y="119"/>
                    <a:pt x="8252" y="72"/>
                  </a:cubicBezTo>
                  <a:cubicBezTo>
                    <a:pt x="8252" y="36"/>
                    <a:pt x="8228" y="0"/>
                    <a:pt x="81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2"/>
            <p:cNvSpPr/>
            <p:nvPr/>
          </p:nvSpPr>
          <p:spPr>
            <a:xfrm>
              <a:off x="4091825" y="2747150"/>
              <a:ext cx="77400" cy="126525"/>
            </a:xfrm>
            <a:custGeom>
              <a:avLst/>
              <a:gdLst/>
              <a:ahLst/>
              <a:cxnLst/>
              <a:rect l="l" t="t" r="r" b="b"/>
              <a:pathLst>
                <a:path w="3096" h="5061" extrusionOk="0">
                  <a:moveTo>
                    <a:pt x="643" y="0"/>
                  </a:moveTo>
                  <a:cubicBezTo>
                    <a:pt x="524" y="1369"/>
                    <a:pt x="298" y="2858"/>
                    <a:pt x="0" y="4453"/>
                  </a:cubicBezTo>
                  <a:lnTo>
                    <a:pt x="0" y="5060"/>
                  </a:lnTo>
                  <a:lnTo>
                    <a:pt x="2822" y="5060"/>
                  </a:lnTo>
                  <a:lnTo>
                    <a:pt x="2822" y="4453"/>
                  </a:lnTo>
                  <a:cubicBezTo>
                    <a:pt x="3013" y="3024"/>
                    <a:pt x="3096" y="1536"/>
                    <a:pt x="30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2"/>
            <p:cNvSpPr/>
            <p:nvPr/>
          </p:nvSpPr>
          <p:spPr>
            <a:xfrm>
              <a:off x="4090025" y="2745350"/>
              <a:ext cx="81000" cy="130100"/>
            </a:xfrm>
            <a:custGeom>
              <a:avLst/>
              <a:gdLst/>
              <a:ahLst/>
              <a:cxnLst/>
              <a:rect l="l" t="t" r="r" b="b"/>
              <a:pathLst>
                <a:path w="3240" h="5204" extrusionOk="0">
                  <a:moveTo>
                    <a:pt x="3096" y="144"/>
                  </a:moveTo>
                  <a:cubicBezTo>
                    <a:pt x="3085" y="1703"/>
                    <a:pt x="3001" y="3168"/>
                    <a:pt x="2811" y="4513"/>
                  </a:cubicBezTo>
                  <a:lnTo>
                    <a:pt x="2811" y="5049"/>
                  </a:lnTo>
                  <a:lnTo>
                    <a:pt x="144" y="5049"/>
                  </a:lnTo>
                  <a:lnTo>
                    <a:pt x="144" y="4537"/>
                  </a:lnTo>
                  <a:cubicBezTo>
                    <a:pt x="465" y="2846"/>
                    <a:pt x="679" y="1406"/>
                    <a:pt x="787" y="144"/>
                  </a:cubicBezTo>
                  <a:close/>
                  <a:moveTo>
                    <a:pt x="715" y="1"/>
                  </a:moveTo>
                  <a:cubicBezTo>
                    <a:pt x="679" y="1"/>
                    <a:pt x="644" y="25"/>
                    <a:pt x="644" y="60"/>
                  </a:cubicBezTo>
                  <a:cubicBezTo>
                    <a:pt x="537" y="1334"/>
                    <a:pt x="322" y="2787"/>
                    <a:pt x="1" y="4513"/>
                  </a:cubicBezTo>
                  <a:lnTo>
                    <a:pt x="1" y="5132"/>
                  </a:lnTo>
                  <a:cubicBezTo>
                    <a:pt x="1" y="5168"/>
                    <a:pt x="25" y="5204"/>
                    <a:pt x="72" y="5204"/>
                  </a:cubicBezTo>
                  <a:lnTo>
                    <a:pt x="2894" y="5204"/>
                  </a:lnTo>
                  <a:cubicBezTo>
                    <a:pt x="2930" y="5204"/>
                    <a:pt x="2965" y="5168"/>
                    <a:pt x="2965" y="5132"/>
                  </a:cubicBezTo>
                  <a:lnTo>
                    <a:pt x="2965" y="4525"/>
                  </a:lnTo>
                  <a:cubicBezTo>
                    <a:pt x="3144" y="3156"/>
                    <a:pt x="3239" y="1668"/>
                    <a:pt x="3239" y="72"/>
                  </a:cubicBezTo>
                  <a:cubicBezTo>
                    <a:pt x="3239" y="48"/>
                    <a:pt x="3227" y="37"/>
                    <a:pt x="3215" y="13"/>
                  </a:cubicBezTo>
                  <a:cubicBezTo>
                    <a:pt x="3204" y="1"/>
                    <a:pt x="3192" y="1"/>
                    <a:pt x="3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2"/>
            <p:cNvSpPr/>
            <p:nvPr/>
          </p:nvSpPr>
          <p:spPr>
            <a:xfrm>
              <a:off x="4090025" y="2747150"/>
              <a:ext cx="71775" cy="83650"/>
            </a:xfrm>
            <a:custGeom>
              <a:avLst/>
              <a:gdLst/>
              <a:ahLst/>
              <a:cxnLst/>
              <a:rect l="l" t="t" r="r" b="b"/>
              <a:pathLst>
                <a:path w="2871" h="3346" extrusionOk="0">
                  <a:moveTo>
                    <a:pt x="620" y="0"/>
                  </a:moveTo>
                  <a:cubicBezTo>
                    <a:pt x="572" y="1191"/>
                    <a:pt x="358" y="2298"/>
                    <a:pt x="1" y="3346"/>
                  </a:cubicBezTo>
                  <a:lnTo>
                    <a:pt x="2251" y="3346"/>
                  </a:lnTo>
                  <a:cubicBezTo>
                    <a:pt x="2620" y="2358"/>
                    <a:pt x="2811" y="1239"/>
                    <a:pt x="28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2"/>
            <p:cNvSpPr/>
            <p:nvPr/>
          </p:nvSpPr>
          <p:spPr>
            <a:xfrm>
              <a:off x="4088250" y="2745350"/>
              <a:ext cx="75325" cy="87550"/>
            </a:xfrm>
            <a:custGeom>
              <a:avLst/>
              <a:gdLst/>
              <a:ahLst/>
              <a:cxnLst/>
              <a:rect l="l" t="t" r="r" b="b"/>
              <a:pathLst>
                <a:path w="3013" h="3502" extrusionOk="0">
                  <a:moveTo>
                    <a:pt x="2858" y="144"/>
                  </a:moveTo>
                  <a:cubicBezTo>
                    <a:pt x="2798" y="1334"/>
                    <a:pt x="2608" y="2418"/>
                    <a:pt x="2274" y="3346"/>
                  </a:cubicBezTo>
                  <a:lnTo>
                    <a:pt x="179" y="3346"/>
                  </a:lnTo>
                  <a:cubicBezTo>
                    <a:pt x="524" y="2311"/>
                    <a:pt x="715" y="1239"/>
                    <a:pt x="762" y="144"/>
                  </a:cubicBezTo>
                  <a:close/>
                  <a:moveTo>
                    <a:pt x="691" y="1"/>
                  </a:moveTo>
                  <a:cubicBezTo>
                    <a:pt x="643" y="1"/>
                    <a:pt x="608" y="25"/>
                    <a:pt x="608" y="72"/>
                  </a:cubicBezTo>
                  <a:cubicBezTo>
                    <a:pt x="572" y="1203"/>
                    <a:pt x="369" y="2323"/>
                    <a:pt x="0" y="3394"/>
                  </a:cubicBezTo>
                  <a:cubicBezTo>
                    <a:pt x="0" y="3418"/>
                    <a:pt x="0" y="3442"/>
                    <a:pt x="12" y="3466"/>
                  </a:cubicBezTo>
                  <a:cubicBezTo>
                    <a:pt x="24" y="3489"/>
                    <a:pt x="48" y="3501"/>
                    <a:pt x="72" y="3501"/>
                  </a:cubicBezTo>
                  <a:lnTo>
                    <a:pt x="2322" y="3501"/>
                  </a:lnTo>
                  <a:cubicBezTo>
                    <a:pt x="2358" y="3501"/>
                    <a:pt x="2382" y="3477"/>
                    <a:pt x="2394" y="3442"/>
                  </a:cubicBezTo>
                  <a:cubicBezTo>
                    <a:pt x="2751" y="2465"/>
                    <a:pt x="2953" y="1334"/>
                    <a:pt x="3013" y="72"/>
                  </a:cubicBezTo>
                  <a:cubicBezTo>
                    <a:pt x="3013" y="48"/>
                    <a:pt x="3001" y="37"/>
                    <a:pt x="2989" y="13"/>
                  </a:cubicBezTo>
                  <a:cubicBezTo>
                    <a:pt x="2977" y="1"/>
                    <a:pt x="2965"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2"/>
            <p:cNvSpPr/>
            <p:nvPr/>
          </p:nvSpPr>
          <p:spPr>
            <a:xfrm>
              <a:off x="4252550" y="2778100"/>
              <a:ext cx="69375" cy="95575"/>
            </a:xfrm>
            <a:custGeom>
              <a:avLst/>
              <a:gdLst/>
              <a:ahLst/>
              <a:cxnLst/>
              <a:rect l="l" t="t" r="r" b="b"/>
              <a:pathLst>
                <a:path w="2775" h="3823" extrusionOk="0">
                  <a:moveTo>
                    <a:pt x="1" y="1"/>
                  </a:moveTo>
                  <a:lnTo>
                    <a:pt x="120" y="3215"/>
                  </a:lnTo>
                  <a:lnTo>
                    <a:pt x="120" y="3822"/>
                  </a:lnTo>
                  <a:lnTo>
                    <a:pt x="2775" y="3822"/>
                  </a:lnTo>
                  <a:lnTo>
                    <a:pt x="2775" y="3215"/>
                  </a:lnTo>
                  <a:cubicBezTo>
                    <a:pt x="2751" y="2167"/>
                    <a:pt x="2691" y="1096"/>
                    <a:pt x="2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2"/>
            <p:cNvSpPr/>
            <p:nvPr/>
          </p:nvSpPr>
          <p:spPr>
            <a:xfrm>
              <a:off x="4250775" y="2776025"/>
              <a:ext cx="72950" cy="99425"/>
            </a:xfrm>
            <a:custGeom>
              <a:avLst/>
              <a:gdLst/>
              <a:ahLst/>
              <a:cxnLst/>
              <a:rect l="l" t="t" r="r" b="b"/>
              <a:pathLst>
                <a:path w="2918" h="3977" extrusionOk="0">
                  <a:moveTo>
                    <a:pt x="2596" y="155"/>
                  </a:moveTo>
                  <a:cubicBezTo>
                    <a:pt x="2691" y="1238"/>
                    <a:pt x="2751" y="2286"/>
                    <a:pt x="2774" y="3274"/>
                  </a:cubicBezTo>
                  <a:cubicBezTo>
                    <a:pt x="2774" y="3286"/>
                    <a:pt x="2774" y="3286"/>
                    <a:pt x="2774" y="3286"/>
                  </a:cubicBezTo>
                  <a:lnTo>
                    <a:pt x="2774" y="3822"/>
                  </a:lnTo>
                  <a:lnTo>
                    <a:pt x="262" y="3822"/>
                  </a:lnTo>
                  <a:lnTo>
                    <a:pt x="262" y="3286"/>
                  </a:lnTo>
                  <a:lnTo>
                    <a:pt x="155" y="155"/>
                  </a:lnTo>
                  <a:close/>
                  <a:moveTo>
                    <a:pt x="72" y="0"/>
                  </a:moveTo>
                  <a:cubicBezTo>
                    <a:pt x="48" y="0"/>
                    <a:pt x="36" y="12"/>
                    <a:pt x="24" y="24"/>
                  </a:cubicBezTo>
                  <a:cubicBezTo>
                    <a:pt x="0" y="36"/>
                    <a:pt x="0" y="60"/>
                    <a:pt x="0" y="84"/>
                  </a:cubicBezTo>
                  <a:lnTo>
                    <a:pt x="119" y="3286"/>
                  </a:lnTo>
                  <a:lnTo>
                    <a:pt x="119" y="3905"/>
                  </a:lnTo>
                  <a:cubicBezTo>
                    <a:pt x="119" y="3941"/>
                    <a:pt x="155" y="3977"/>
                    <a:pt x="191" y="3977"/>
                  </a:cubicBezTo>
                  <a:lnTo>
                    <a:pt x="2846" y="3977"/>
                  </a:lnTo>
                  <a:cubicBezTo>
                    <a:pt x="2881" y="3977"/>
                    <a:pt x="2917" y="3941"/>
                    <a:pt x="2917" y="3905"/>
                  </a:cubicBezTo>
                  <a:lnTo>
                    <a:pt x="2917" y="3310"/>
                  </a:lnTo>
                  <a:cubicBezTo>
                    <a:pt x="2917" y="3298"/>
                    <a:pt x="2917" y="3298"/>
                    <a:pt x="2917" y="3286"/>
                  </a:cubicBezTo>
                  <a:cubicBezTo>
                    <a:pt x="2893" y="2262"/>
                    <a:pt x="2834" y="1191"/>
                    <a:pt x="2739" y="72"/>
                  </a:cubicBezTo>
                  <a:cubicBezTo>
                    <a:pt x="2727" y="36"/>
                    <a:pt x="2703" y="0"/>
                    <a:pt x="2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2"/>
            <p:cNvSpPr/>
            <p:nvPr/>
          </p:nvSpPr>
          <p:spPr>
            <a:xfrm>
              <a:off x="4235000" y="2778100"/>
              <a:ext cx="76800" cy="152125"/>
            </a:xfrm>
            <a:custGeom>
              <a:avLst/>
              <a:gdLst/>
              <a:ahLst/>
              <a:cxnLst/>
              <a:rect l="l" t="t" r="r" b="b"/>
              <a:pathLst>
                <a:path w="3072" h="6085" extrusionOk="0">
                  <a:moveTo>
                    <a:pt x="464" y="1"/>
                  </a:moveTo>
                  <a:cubicBezTo>
                    <a:pt x="572" y="1882"/>
                    <a:pt x="381" y="3930"/>
                    <a:pt x="0" y="6085"/>
                  </a:cubicBezTo>
                  <a:lnTo>
                    <a:pt x="2560" y="6085"/>
                  </a:lnTo>
                  <a:cubicBezTo>
                    <a:pt x="2893" y="3941"/>
                    <a:pt x="3072" y="1894"/>
                    <a:pt x="30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2"/>
            <p:cNvSpPr/>
            <p:nvPr/>
          </p:nvSpPr>
          <p:spPr>
            <a:xfrm>
              <a:off x="5051750" y="2733150"/>
              <a:ext cx="83375" cy="140525"/>
            </a:xfrm>
            <a:custGeom>
              <a:avLst/>
              <a:gdLst/>
              <a:ahLst/>
              <a:cxnLst/>
              <a:rect l="l" t="t" r="r" b="b"/>
              <a:pathLst>
                <a:path w="3335" h="5621" extrusionOk="0">
                  <a:moveTo>
                    <a:pt x="120" y="1"/>
                  </a:moveTo>
                  <a:cubicBezTo>
                    <a:pt x="1" y="1525"/>
                    <a:pt x="108" y="3192"/>
                    <a:pt x="501" y="5001"/>
                  </a:cubicBezTo>
                  <a:lnTo>
                    <a:pt x="525" y="5001"/>
                  </a:lnTo>
                  <a:lnTo>
                    <a:pt x="525" y="5620"/>
                  </a:lnTo>
                  <a:lnTo>
                    <a:pt x="3335" y="5620"/>
                  </a:lnTo>
                  <a:lnTo>
                    <a:pt x="3335" y="5001"/>
                  </a:lnTo>
                  <a:cubicBezTo>
                    <a:pt x="2954" y="3489"/>
                    <a:pt x="2692" y="1810"/>
                    <a:pt x="25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2"/>
            <p:cNvSpPr/>
            <p:nvPr/>
          </p:nvSpPr>
          <p:spPr>
            <a:xfrm>
              <a:off x="5049675" y="2731075"/>
              <a:ext cx="87525" cy="144375"/>
            </a:xfrm>
            <a:custGeom>
              <a:avLst/>
              <a:gdLst/>
              <a:ahLst/>
              <a:cxnLst/>
              <a:rect l="l" t="t" r="r" b="b"/>
              <a:pathLst>
                <a:path w="3501" h="5775" extrusionOk="0">
                  <a:moveTo>
                    <a:pt x="2548" y="155"/>
                  </a:moveTo>
                  <a:cubicBezTo>
                    <a:pt x="2703" y="1989"/>
                    <a:pt x="2977" y="3644"/>
                    <a:pt x="3346" y="5096"/>
                  </a:cubicBezTo>
                  <a:lnTo>
                    <a:pt x="3346" y="5620"/>
                  </a:lnTo>
                  <a:lnTo>
                    <a:pt x="679" y="5620"/>
                  </a:lnTo>
                  <a:lnTo>
                    <a:pt x="679" y="5084"/>
                  </a:lnTo>
                  <a:cubicBezTo>
                    <a:pt x="679" y="5060"/>
                    <a:pt x="667" y="5049"/>
                    <a:pt x="655" y="5037"/>
                  </a:cubicBezTo>
                  <a:cubicBezTo>
                    <a:pt x="274" y="3322"/>
                    <a:pt x="155" y="1727"/>
                    <a:pt x="274" y="155"/>
                  </a:cubicBezTo>
                  <a:close/>
                  <a:moveTo>
                    <a:pt x="203" y="0"/>
                  </a:moveTo>
                  <a:cubicBezTo>
                    <a:pt x="167" y="0"/>
                    <a:pt x="132" y="36"/>
                    <a:pt x="132" y="72"/>
                  </a:cubicBezTo>
                  <a:cubicBezTo>
                    <a:pt x="1" y="1691"/>
                    <a:pt x="132" y="3334"/>
                    <a:pt x="513" y="5108"/>
                  </a:cubicBezTo>
                  <a:cubicBezTo>
                    <a:pt x="513" y="5120"/>
                    <a:pt x="524" y="5132"/>
                    <a:pt x="536" y="5144"/>
                  </a:cubicBezTo>
                  <a:lnTo>
                    <a:pt x="536" y="5703"/>
                  </a:lnTo>
                  <a:cubicBezTo>
                    <a:pt x="536" y="5739"/>
                    <a:pt x="560" y="5775"/>
                    <a:pt x="608" y="5775"/>
                  </a:cubicBezTo>
                  <a:lnTo>
                    <a:pt x="3418" y="5775"/>
                  </a:lnTo>
                  <a:cubicBezTo>
                    <a:pt x="3465" y="5775"/>
                    <a:pt x="3501" y="5739"/>
                    <a:pt x="3501" y="5692"/>
                  </a:cubicBezTo>
                  <a:lnTo>
                    <a:pt x="3501" y="5084"/>
                  </a:lnTo>
                  <a:cubicBezTo>
                    <a:pt x="3501" y="5084"/>
                    <a:pt x="3489" y="5072"/>
                    <a:pt x="3489" y="5072"/>
                  </a:cubicBezTo>
                  <a:cubicBezTo>
                    <a:pt x="3120" y="3608"/>
                    <a:pt x="2846" y="1929"/>
                    <a:pt x="2691" y="72"/>
                  </a:cubicBezTo>
                  <a:cubicBezTo>
                    <a:pt x="2691" y="36"/>
                    <a:pt x="2656" y="0"/>
                    <a:pt x="2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2"/>
            <p:cNvSpPr/>
            <p:nvPr/>
          </p:nvSpPr>
          <p:spPr>
            <a:xfrm>
              <a:off x="5060100" y="2733150"/>
              <a:ext cx="71750" cy="84575"/>
            </a:xfrm>
            <a:custGeom>
              <a:avLst/>
              <a:gdLst/>
              <a:ahLst/>
              <a:cxnLst/>
              <a:rect l="l" t="t" r="r" b="b"/>
              <a:pathLst>
                <a:path w="2870" h="3383" extrusionOk="0">
                  <a:moveTo>
                    <a:pt x="0" y="1"/>
                  </a:moveTo>
                  <a:cubicBezTo>
                    <a:pt x="36" y="1215"/>
                    <a:pt x="203" y="2346"/>
                    <a:pt x="512" y="3382"/>
                  </a:cubicBezTo>
                  <a:lnTo>
                    <a:pt x="2870" y="3382"/>
                  </a:lnTo>
                  <a:cubicBezTo>
                    <a:pt x="2596" y="2263"/>
                    <a:pt x="2417" y="1132"/>
                    <a:pt x="23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2"/>
            <p:cNvSpPr/>
            <p:nvPr/>
          </p:nvSpPr>
          <p:spPr>
            <a:xfrm>
              <a:off x="5058000" y="2731075"/>
              <a:ext cx="75650" cy="88425"/>
            </a:xfrm>
            <a:custGeom>
              <a:avLst/>
              <a:gdLst/>
              <a:ahLst/>
              <a:cxnLst/>
              <a:rect l="l" t="t" r="r" b="b"/>
              <a:pathLst>
                <a:path w="3026" h="3537" extrusionOk="0">
                  <a:moveTo>
                    <a:pt x="2370" y="155"/>
                  </a:moveTo>
                  <a:cubicBezTo>
                    <a:pt x="2430" y="1203"/>
                    <a:pt x="2596" y="2286"/>
                    <a:pt x="2858" y="3394"/>
                  </a:cubicBezTo>
                  <a:lnTo>
                    <a:pt x="656" y="3394"/>
                  </a:lnTo>
                  <a:cubicBezTo>
                    <a:pt x="370" y="2441"/>
                    <a:pt x="203" y="1381"/>
                    <a:pt x="156" y="155"/>
                  </a:cubicBezTo>
                  <a:close/>
                  <a:moveTo>
                    <a:pt x="84" y="0"/>
                  </a:moveTo>
                  <a:cubicBezTo>
                    <a:pt x="60" y="0"/>
                    <a:pt x="37" y="12"/>
                    <a:pt x="25" y="24"/>
                  </a:cubicBezTo>
                  <a:cubicBezTo>
                    <a:pt x="13" y="36"/>
                    <a:pt x="1" y="60"/>
                    <a:pt x="1" y="84"/>
                  </a:cubicBezTo>
                  <a:cubicBezTo>
                    <a:pt x="49" y="1381"/>
                    <a:pt x="227" y="2501"/>
                    <a:pt x="525" y="3489"/>
                  </a:cubicBezTo>
                  <a:cubicBezTo>
                    <a:pt x="537" y="3513"/>
                    <a:pt x="561" y="3536"/>
                    <a:pt x="596" y="3536"/>
                  </a:cubicBezTo>
                  <a:lnTo>
                    <a:pt x="2954" y="3536"/>
                  </a:lnTo>
                  <a:cubicBezTo>
                    <a:pt x="2977" y="3536"/>
                    <a:pt x="3001" y="3525"/>
                    <a:pt x="3013" y="3513"/>
                  </a:cubicBezTo>
                  <a:cubicBezTo>
                    <a:pt x="3025" y="3489"/>
                    <a:pt x="3025" y="3465"/>
                    <a:pt x="3025" y="3441"/>
                  </a:cubicBezTo>
                  <a:cubicBezTo>
                    <a:pt x="2739" y="2298"/>
                    <a:pt x="2573" y="1167"/>
                    <a:pt x="2513" y="72"/>
                  </a:cubicBezTo>
                  <a:cubicBezTo>
                    <a:pt x="2513" y="36"/>
                    <a:pt x="2477" y="0"/>
                    <a:pt x="2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2"/>
            <p:cNvSpPr/>
            <p:nvPr/>
          </p:nvSpPr>
          <p:spPr>
            <a:xfrm>
              <a:off x="5174700" y="2787025"/>
              <a:ext cx="77400" cy="86650"/>
            </a:xfrm>
            <a:custGeom>
              <a:avLst/>
              <a:gdLst/>
              <a:ahLst/>
              <a:cxnLst/>
              <a:rect l="l" t="t" r="r" b="b"/>
              <a:pathLst>
                <a:path w="3096" h="3466" extrusionOk="0">
                  <a:moveTo>
                    <a:pt x="36" y="1"/>
                  </a:moveTo>
                  <a:cubicBezTo>
                    <a:pt x="0" y="858"/>
                    <a:pt x="72" y="1822"/>
                    <a:pt x="226" y="2858"/>
                  </a:cubicBezTo>
                  <a:lnTo>
                    <a:pt x="226" y="3465"/>
                  </a:lnTo>
                  <a:lnTo>
                    <a:pt x="3096" y="3465"/>
                  </a:lnTo>
                  <a:lnTo>
                    <a:pt x="3096" y="2858"/>
                  </a:lnTo>
                  <a:cubicBezTo>
                    <a:pt x="2905" y="1882"/>
                    <a:pt x="2786" y="929"/>
                    <a:pt x="2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2"/>
            <p:cNvSpPr/>
            <p:nvPr/>
          </p:nvSpPr>
          <p:spPr>
            <a:xfrm>
              <a:off x="5172900" y="2785250"/>
              <a:ext cx="81000" cy="90200"/>
            </a:xfrm>
            <a:custGeom>
              <a:avLst/>
              <a:gdLst/>
              <a:ahLst/>
              <a:cxnLst/>
              <a:rect l="l" t="t" r="r" b="b"/>
              <a:pathLst>
                <a:path w="3240" h="3608" extrusionOk="0">
                  <a:moveTo>
                    <a:pt x="2739" y="143"/>
                  </a:moveTo>
                  <a:cubicBezTo>
                    <a:pt x="2787" y="1012"/>
                    <a:pt x="2906" y="1953"/>
                    <a:pt x="3096" y="2917"/>
                  </a:cubicBezTo>
                  <a:lnTo>
                    <a:pt x="3096" y="3453"/>
                  </a:lnTo>
                  <a:lnTo>
                    <a:pt x="370" y="3453"/>
                  </a:lnTo>
                  <a:lnTo>
                    <a:pt x="370" y="2917"/>
                  </a:lnTo>
                  <a:cubicBezTo>
                    <a:pt x="203" y="1846"/>
                    <a:pt x="144" y="929"/>
                    <a:pt x="179" y="143"/>
                  </a:cubicBezTo>
                  <a:close/>
                  <a:moveTo>
                    <a:pt x="108" y="0"/>
                  </a:moveTo>
                  <a:cubicBezTo>
                    <a:pt x="72" y="0"/>
                    <a:pt x="36" y="36"/>
                    <a:pt x="36" y="72"/>
                  </a:cubicBezTo>
                  <a:cubicBezTo>
                    <a:pt x="1" y="881"/>
                    <a:pt x="60" y="1822"/>
                    <a:pt x="215" y="2917"/>
                  </a:cubicBezTo>
                  <a:lnTo>
                    <a:pt x="215" y="3536"/>
                  </a:lnTo>
                  <a:cubicBezTo>
                    <a:pt x="215" y="3572"/>
                    <a:pt x="251" y="3608"/>
                    <a:pt x="298" y="3608"/>
                  </a:cubicBezTo>
                  <a:lnTo>
                    <a:pt x="3168" y="3608"/>
                  </a:lnTo>
                  <a:cubicBezTo>
                    <a:pt x="3204" y="3608"/>
                    <a:pt x="3239" y="3572"/>
                    <a:pt x="3239" y="3536"/>
                  </a:cubicBezTo>
                  <a:lnTo>
                    <a:pt x="3239" y="2917"/>
                  </a:lnTo>
                  <a:cubicBezTo>
                    <a:pt x="3049" y="1905"/>
                    <a:pt x="2930" y="953"/>
                    <a:pt x="2882" y="72"/>
                  </a:cubicBezTo>
                  <a:cubicBezTo>
                    <a:pt x="2882" y="36"/>
                    <a:pt x="2846" y="0"/>
                    <a:pt x="2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2"/>
            <p:cNvSpPr/>
            <p:nvPr/>
          </p:nvSpPr>
          <p:spPr>
            <a:xfrm>
              <a:off x="5186300" y="2787025"/>
              <a:ext cx="86650" cy="117000"/>
            </a:xfrm>
            <a:custGeom>
              <a:avLst/>
              <a:gdLst/>
              <a:ahLst/>
              <a:cxnLst/>
              <a:rect l="l" t="t" r="r" b="b"/>
              <a:pathLst>
                <a:path w="3466" h="4680" extrusionOk="0">
                  <a:moveTo>
                    <a:pt x="1" y="1"/>
                  </a:moveTo>
                  <a:cubicBezTo>
                    <a:pt x="167" y="1679"/>
                    <a:pt x="441" y="3239"/>
                    <a:pt x="858" y="4680"/>
                  </a:cubicBezTo>
                  <a:lnTo>
                    <a:pt x="3465" y="4680"/>
                  </a:lnTo>
                  <a:cubicBezTo>
                    <a:pt x="3049" y="3180"/>
                    <a:pt x="2763" y="1620"/>
                    <a:pt x="2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2"/>
            <p:cNvSpPr/>
            <p:nvPr/>
          </p:nvSpPr>
          <p:spPr>
            <a:xfrm>
              <a:off x="5184525" y="2785250"/>
              <a:ext cx="90500" cy="120575"/>
            </a:xfrm>
            <a:custGeom>
              <a:avLst/>
              <a:gdLst/>
              <a:ahLst/>
              <a:cxnLst/>
              <a:rect l="l" t="t" r="r" b="b"/>
              <a:pathLst>
                <a:path w="3620" h="4823" extrusionOk="0">
                  <a:moveTo>
                    <a:pt x="2608" y="143"/>
                  </a:moveTo>
                  <a:cubicBezTo>
                    <a:pt x="2762" y="1679"/>
                    <a:pt x="3036" y="3203"/>
                    <a:pt x="3441" y="4668"/>
                  </a:cubicBezTo>
                  <a:lnTo>
                    <a:pt x="988" y="4668"/>
                  </a:lnTo>
                  <a:cubicBezTo>
                    <a:pt x="595" y="3346"/>
                    <a:pt x="322" y="1822"/>
                    <a:pt x="155" y="143"/>
                  </a:cubicBezTo>
                  <a:close/>
                  <a:moveTo>
                    <a:pt x="72" y="0"/>
                  </a:moveTo>
                  <a:cubicBezTo>
                    <a:pt x="48" y="0"/>
                    <a:pt x="36" y="12"/>
                    <a:pt x="12" y="24"/>
                  </a:cubicBezTo>
                  <a:cubicBezTo>
                    <a:pt x="0" y="36"/>
                    <a:pt x="0" y="60"/>
                    <a:pt x="0" y="84"/>
                  </a:cubicBezTo>
                  <a:cubicBezTo>
                    <a:pt x="167" y="1822"/>
                    <a:pt x="453" y="3394"/>
                    <a:pt x="857" y="4763"/>
                  </a:cubicBezTo>
                  <a:cubicBezTo>
                    <a:pt x="869" y="4798"/>
                    <a:pt x="905" y="4822"/>
                    <a:pt x="929" y="4822"/>
                  </a:cubicBezTo>
                  <a:lnTo>
                    <a:pt x="3536" y="4822"/>
                  </a:lnTo>
                  <a:cubicBezTo>
                    <a:pt x="3560" y="4822"/>
                    <a:pt x="3584" y="4810"/>
                    <a:pt x="3596" y="4798"/>
                  </a:cubicBezTo>
                  <a:cubicBezTo>
                    <a:pt x="3620" y="4775"/>
                    <a:pt x="3620" y="4751"/>
                    <a:pt x="3608" y="4727"/>
                  </a:cubicBezTo>
                  <a:cubicBezTo>
                    <a:pt x="3191" y="3215"/>
                    <a:pt x="2905" y="1643"/>
                    <a:pt x="2750" y="72"/>
                  </a:cubicBezTo>
                  <a:cubicBezTo>
                    <a:pt x="2750" y="36"/>
                    <a:pt x="2715" y="0"/>
                    <a:pt x="26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2"/>
            <p:cNvSpPr/>
            <p:nvPr/>
          </p:nvSpPr>
          <p:spPr>
            <a:xfrm>
              <a:off x="4425800" y="2759650"/>
              <a:ext cx="76500" cy="114025"/>
            </a:xfrm>
            <a:custGeom>
              <a:avLst/>
              <a:gdLst/>
              <a:ahLst/>
              <a:cxnLst/>
              <a:rect l="l" t="t" r="r" b="b"/>
              <a:pathLst>
                <a:path w="3060" h="4561" extrusionOk="0">
                  <a:moveTo>
                    <a:pt x="536" y="0"/>
                  </a:moveTo>
                  <a:cubicBezTo>
                    <a:pt x="607" y="1501"/>
                    <a:pt x="810" y="2917"/>
                    <a:pt x="0" y="3953"/>
                  </a:cubicBezTo>
                  <a:lnTo>
                    <a:pt x="0" y="4560"/>
                  </a:lnTo>
                  <a:lnTo>
                    <a:pt x="2869" y="4560"/>
                  </a:lnTo>
                  <a:lnTo>
                    <a:pt x="2869" y="3953"/>
                  </a:lnTo>
                  <a:cubicBezTo>
                    <a:pt x="2953" y="2727"/>
                    <a:pt x="3012" y="1381"/>
                    <a:pt x="3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2"/>
            <p:cNvSpPr/>
            <p:nvPr/>
          </p:nvSpPr>
          <p:spPr>
            <a:xfrm>
              <a:off x="4424000" y="2757850"/>
              <a:ext cx="80100" cy="117600"/>
            </a:xfrm>
            <a:custGeom>
              <a:avLst/>
              <a:gdLst/>
              <a:ahLst/>
              <a:cxnLst/>
              <a:rect l="l" t="t" r="r" b="b"/>
              <a:pathLst>
                <a:path w="3204" h="4704" extrusionOk="0">
                  <a:moveTo>
                    <a:pt x="3061" y="144"/>
                  </a:moveTo>
                  <a:cubicBezTo>
                    <a:pt x="3013" y="1430"/>
                    <a:pt x="2953" y="2775"/>
                    <a:pt x="2870" y="4013"/>
                  </a:cubicBezTo>
                  <a:lnTo>
                    <a:pt x="2870" y="4549"/>
                  </a:lnTo>
                  <a:lnTo>
                    <a:pt x="143" y="4549"/>
                  </a:lnTo>
                  <a:lnTo>
                    <a:pt x="143" y="4049"/>
                  </a:lnTo>
                  <a:cubicBezTo>
                    <a:pt x="858" y="3108"/>
                    <a:pt x="786" y="1882"/>
                    <a:pt x="715" y="584"/>
                  </a:cubicBezTo>
                  <a:cubicBezTo>
                    <a:pt x="703" y="441"/>
                    <a:pt x="691" y="299"/>
                    <a:pt x="691" y="144"/>
                  </a:cubicBezTo>
                  <a:close/>
                  <a:moveTo>
                    <a:pt x="608" y="1"/>
                  </a:moveTo>
                  <a:cubicBezTo>
                    <a:pt x="596" y="1"/>
                    <a:pt x="572" y="1"/>
                    <a:pt x="560" y="25"/>
                  </a:cubicBezTo>
                  <a:cubicBezTo>
                    <a:pt x="548" y="37"/>
                    <a:pt x="536" y="49"/>
                    <a:pt x="536" y="72"/>
                  </a:cubicBezTo>
                  <a:cubicBezTo>
                    <a:pt x="548" y="251"/>
                    <a:pt x="560" y="418"/>
                    <a:pt x="572" y="596"/>
                  </a:cubicBezTo>
                  <a:cubicBezTo>
                    <a:pt x="644" y="1870"/>
                    <a:pt x="715" y="3085"/>
                    <a:pt x="13" y="3978"/>
                  </a:cubicBezTo>
                  <a:cubicBezTo>
                    <a:pt x="1" y="3989"/>
                    <a:pt x="1" y="4001"/>
                    <a:pt x="1" y="4013"/>
                  </a:cubicBezTo>
                  <a:lnTo>
                    <a:pt x="1" y="4632"/>
                  </a:lnTo>
                  <a:cubicBezTo>
                    <a:pt x="1" y="4668"/>
                    <a:pt x="36" y="4704"/>
                    <a:pt x="72" y="4704"/>
                  </a:cubicBezTo>
                  <a:lnTo>
                    <a:pt x="2941" y="4704"/>
                  </a:lnTo>
                  <a:cubicBezTo>
                    <a:pt x="2977" y="4704"/>
                    <a:pt x="3013" y="4668"/>
                    <a:pt x="3013" y="4621"/>
                  </a:cubicBezTo>
                  <a:lnTo>
                    <a:pt x="3013" y="4025"/>
                  </a:lnTo>
                  <a:cubicBezTo>
                    <a:pt x="3108" y="2751"/>
                    <a:pt x="3156" y="1370"/>
                    <a:pt x="3203" y="72"/>
                  </a:cubicBezTo>
                  <a:cubicBezTo>
                    <a:pt x="3203" y="49"/>
                    <a:pt x="3203" y="37"/>
                    <a:pt x="3180" y="13"/>
                  </a:cubicBezTo>
                  <a:cubicBezTo>
                    <a:pt x="3168" y="1"/>
                    <a:pt x="3156" y="1"/>
                    <a:pt x="3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2"/>
            <p:cNvSpPr/>
            <p:nvPr/>
          </p:nvSpPr>
          <p:spPr>
            <a:xfrm>
              <a:off x="4424900" y="2759650"/>
              <a:ext cx="69975" cy="94675"/>
            </a:xfrm>
            <a:custGeom>
              <a:avLst/>
              <a:gdLst/>
              <a:ahLst/>
              <a:cxnLst/>
              <a:rect l="l" t="t" r="r" b="b"/>
              <a:pathLst>
                <a:path w="2799" h="3787" extrusionOk="0">
                  <a:moveTo>
                    <a:pt x="429" y="0"/>
                  </a:moveTo>
                  <a:cubicBezTo>
                    <a:pt x="477" y="1191"/>
                    <a:pt x="310" y="2465"/>
                    <a:pt x="0" y="3787"/>
                  </a:cubicBezTo>
                  <a:lnTo>
                    <a:pt x="2370" y="3787"/>
                  </a:lnTo>
                  <a:cubicBezTo>
                    <a:pt x="2655" y="2524"/>
                    <a:pt x="2786" y="1262"/>
                    <a:pt x="27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2"/>
            <p:cNvSpPr/>
            <p:nvPr/>
          </p:nvSpPr>
          <p:spPr>
            <a:xfrm>
              <a:off x="4422800" y="2757850"/>
              <a:ext cx="74150" cy="98250"/>
            </a:xfrm>
            <a:custGeom>
              <a:avLst/>
              <a:gdLst/>
              <a:ahLst/>
              <a:cxnLst/>
              <a:rect l="l" t="t" r="r" b="b"/>
              <a:pathLst>
                <a:path w="2966" h="3930" extrusionOk="0">
                  <a:moveTo>
                    <a:pt x="2811" y="144"/>
                  </a:moveTo>
                  <a:cubicBezTo>
                    <a:pt x="2799" y="1394"/>
                    <a:pt x="2656" y="2608"/>
                    <a:pt x="2394" y="3775"/>
                  </a:cubicBezTo>
                  <a:lnTo>
                    <a:pt x="180" y="3775"/>
                  </a:lnTo>
                  <a:cubicBezTo>
                    <a:pt x="489" y="2442"/>
                    <a:pt x="620" y="1251"/>
                    <a:pt x="596" y="144"/>
                  </a:cubicBezTo>
                  <a:close/>
                  <a:moveTo>
                    <a:pt x="513" y="1"/>
                  </a:moveTo>
                  <a:cubicBezTo>
                    <a:pt x="501" y="1"/>
                    <a:pt x="477" y="13"/>
                    <a:pt x="465" y="25"/>
                  </a:cubicBezTo>
                  <a:cubicBezTo>
                    <a:pt x="453" y="37"/>
                    <a:pt x="442" y="60"/>
                    <a:pt x="442" y="72"/>
                  </a:cubicBezTo>
                  <a:cubicBezTo>
                    <a:pt x="489" y="1215"/>
                    <a:pt x="346" y="2442"/>
                    <a:pt x="13" y="3835"/>
                  </a:cubicBezTo>
                  <a:cubicBezTo>
                    <a:pt x="1" y="3859"/>
                    <a:pt x="13" y="3882"/>
                    <a:pt x="25" y="3894"/>
                  </a:cubicBezTo>
                  <a:cubicBezTo>
                    <a:pt x="37" y="3918"/>
                    <a:pt x="61" y="3930"/>
                    <a:pt x="84" y="3930"/>
                  </a:cubicBezTo>
                  <a:lnTo>
                    <a:pt x="2454" y="3930"/>
                  </a:lnTo>
                  <a:cubicBezTo>
                    <a:pt x="2489" y="3930"/>
                    <a:pt x="2513" y="3906"/>
                    <a:pt x="2525" y="3870"/>
                  </a:cubicBezTo>
                  <a:cubicBezTo>
                    <a:pt x="2799" y="2656"/>
                    <a:pt x="2954" y="1370"/>
                    <a:pt x="2966" y="72"/>
                  </a:cubicBezTo>
                  <a:cubicBezTo>
                    <a:pt x="2966" y="60"/>
                    <a:pt x="2954" y="37"/>
                    <a:pt x="2942" y="25"/>
                  </a:cubicBezTo>
                  <a:cubicBezTo>
                    <a:pt x="2930" y="13"/>
                    <a:pt x="2906" y="1"/>
                    <a:pt x="28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2"/>
            <p:cNvSpPr/>
            <p:nvPr/>
          </p:nvSpPr>
          <p:spPr>
            <a:xfrm>
              <a:off x="3956675" y="1746425"/>
              <a:ext cx="1429975" cy="874250"/>
            </a:xfrm>
            <a:custGeom>
              <a:avLst/>
              <a:gdLst/>
              <a:ahLst/>
              <a:cxnLst/>
              <a:rect l="l" t="t" r="r" b="b"/>
              <a:pathLst>
                <a:path w="57199" h="34970" extrusionOk="0">
                  <a:moveTo>
                    <a:pt x="3787" y="1"/>
                  </a:moveTo>
                  <a:cubicBezTo>
                    <a:pt x="1703" y="1"/>
                    <a:pt x="1" y="1703"/>
                    <a:pt x="1" y="3787"/>
                  </a:cubicBezTo>
                  <a:lnTo>
                    <a:pt x="1" y="34969"/>
                  </a:lnTo>
                  <a:lnTo>
                    <a:pt x="57198" y="34969"/>
                  </a:lnTo>
                  <a:lnTo>
                    <a:pt x="57198" y="3787"/>
                  </a:lnTo>
                  <a:cubicBezTo>
                    <a:pt x="57198" y="1703"/>
                    <a:pt x="55496" y="1"/>
                    <a:pt x="53412" y="1"/>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2"/>
            <p:cNvSpPr/>
            <p:nvPr/>
          </p:nvSpPr>
          <p:spPr>
            <a:xfrm>
              <a:off x="5366075" y="1946750"/>
              <a:ext cx="3900" cy="169400"/>
            </a:xfrm>
            <a:custGeom>
              <a:avLst/>
              <a:gdLst/>
              <a:ahLst/>
              <a:cxnLst/>
              <a:rect l="l" t="t" r="r" b="b"/>
              <a:pathLst>
                <a:path w="156" h="6776" extrusionOk="0">
                  <a:moveTo>
                    <a:pt x="72" y="0"/>
                  </a:moveTo>
                  <a:cubicBezTo>
                    <a:pt x="37" y="0"/>
                    <a:pt x="1" y="36"/>
                    <a:pt x="1" y="84"/>
                  </a:cubicBezTo>
                  <a:lnTo>
                    <a:pt x="1" y="6704"/>
                  </a:lnTo>
                  <a:cubicBezTo>
                    <a:pt x="1" y="6739"/>
                    <a:pt x="37" y="6775"/>
                    <a:pt x="72" y="6775"/>
                  </a:cubicBezTo>
                  <a:cubicBezTo>
                    <a:pt x="120" y="6775"/>
                    <a:pt x="156" y="6739"/>
                    <a:pt x="156" y="6704"/>
                  </a:cubicBezTo>
                  <a:lnTo>
                    <a:pt x="156" y="84"/>
                  </a:lnTo>
                  <a:cubicBezTo>
                    <a:pt x="156"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2"/>
            <p:cNvSpPr/>
            <p:nvPr/>
          </p:nvSpPr>
          <p:spPr>
            <a:xfrm>
              <a:off x="5185100" y="1763100"/>
              <a:ext cx="184875" cy="149750"/>
            </a:xfrm>
            <a:custGeom>
              <a:avLst/>
              <a:gdLst/>
              <a:ahLst/>
              <a:cxnLst/>
              <a:rect l="l" t="t" r="r" b="b"/>
              <a:pathLst>
                <a:path w="7395" h="5990" extrusionOk="0">
                  <a:moveTo>
                    <a:pt x="72" y="0"/>
                  </a:moveTo>
                  <a:cubicBezTo>
                    <a:pt x="37" y="0"/>
                    <a:pt x="1" y="36"/>
                    <a:pt x="1" y="84"/>
                  </a:cubicBezTo>
                  <a:cubicBezTo>
                    <a:pt x="1" y="119"/>
                    <a:pt x="37" y="155"/>
                    <a:pt x="72" y="155"/>
                  </a:cubicBezTo>
                  <a:lnTo>
                    <a:pt x="2930" y="155"/>
                  </a:lnTo>
                  <a:cubicBezTo>
                    <a:pt x="5311" y="155"/>
                    <a:pt x="7240" y="2084"/>
                    <a:pt x="7240" y="4465"/>
                  </a:cubicBezTo>
                  <a:lnTo>
                    <a:pt x="7240" y="5918"/>
                  </a:lnTo>
                  <a:cubicBezTo>
                    <a:pt x="7240" y="5953"/>
                    <a:pt x="7276" y="5989"/>
                    <a:pt x="7311" y="5989"/>
                  </a:cubicBezTo>
                  <a:cubicBezTo>
                    <a:pt x="7359" y="5989"/>
                    <a:pt x="7395" y="5953"/>
                    <a:pt x="7395" y="5918"/>
                  </a:cubicBezTo>
                  <a:lnTo>
                    <a:pt x="7395" y="4465"/>
                  </a:lnTo>
                  <a:cubicBezTo>
                    <a:pt x="7395" y="2001"/>
                    <a:pt x="5394" y="0"/>
                    <a:pt x="2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2"/>
            <p:cNvSpPr/>
            <p:nvPr/>
          </p:nvSpPr>
          <p:spPr>
            <a:xfrm>
              <a:off x="4563000" y="1759525"/>
              <a:ext cx="217325" cy="43475"/>
            </a:xfrm>
            <a:custGeom>
              <a:avLst/>
              <a:gdLst/>
              <a:ahLst/>
              <a:cxnLst/>
              <a:rect l="l" t="t" r="r" b="b"/>
              <a:pathLst>
                <a:path w="8693" h="1739" extrusionOk="0">
                  <a:moveTo>
                    <a:pt x="882" y="0"/>
                  </a:moveTo>
                  <a:cubicBezTo>
                    <a:pt x="394" y="0"/>
                    <a:pt x="1" y="381"/>
                    <a:pt x="1" y="870"/>
                  </a:cubicBezTo>
                  <a:cubicBezTo>
                    <a:pt x="1" y="1358"/>
                    <a:pt x="394" y="1739"/>
                    <a:pt x="882" y="1739"/>
                  </a:cubicBezTo>
                  <a:lnTo>
                    <a:pt x="7811" y="1739"/>
                  </a:lnTo>
                  <a:cubicBezTo>
                    <a:pt x="8299" y="1739"/>
                    <a:pt x="8692" y="1358"/>
                    <a:pt x="8692" y="870"/>
                  </a:cubicBezTo>
                  <a:cubicBezTo>
                    <a:pt x="8692" y="393"/>
                    <a:pt x="8299" y="0"/>
                    <a:pt x="78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2"/>
            <p:cNvSpPr/>
            <p:nvPr/>
          </p:nvSpPr>
          <p:spPr>
            <a:xfrm>
              <a:off x="4561225" y="1757450"/>
              <a:ext cx="220875" cy="47650"/>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2"/>
            <p:cNvSpPr/>
            <p:nvPr/>
          </p:nvSpPr>
          <p:spPr>
            <a:xfrm>
              <a:off x="4600225" y="1767550"/>
              <a:ext cx="27400" cy="27425"/>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2"/>
            <p:cNvSpPr/>
            <p:nvPr/>
          </p:nvSpPr>
          <p:spPr>
            <a:xfrm>
              <a:off x="3891800" y="2591475"/>
              <a:ext cx="1566875" cy="109250"/>
            </a:xfrm>
            <a:custGeom>
              <a:avLst/>
              <a:gdLst/>
              <a:ahLst/>
              <a:cxnLst/>
              <a:rect l="l" t="t" r="r" b="b"/>
              <a:pathLst>
                <a:path w="62675" h="4370" extrusionOk="0">
                  <a:moveTo>
                    <a:pt x="988" y="0"/>
                  </a:moveTo>
                  <a:cubicBezTo>
                    <a:pt x="346" y="0"/>
                    <a:pt x="0" y="727"/>
                    <a:pt x="381" y="1227"/>
                  </a:cubicBezTo>
                  <a:lnTo>
                    <a:pt x="1000" y="2048"/>
                  </a:lnTo>
                  <a:cubicBezTo>
                    <a:pt x="2131" y="3513"/>
                    <a:pt x="3870" y="4370"/>
                    <a:pt x="5715" y="4370"/>
                  </a:cubicBezTo>
                  <a:lnTo>
                    <a:pt x="56960" y="4370"/>
                  </a:lnTo>
                  <a:cubicBezTo>
                    <a:pt x="58805" y="4370"/>
                    <a:pt x="60544" y="3501"/>
                    <a:pt x="61675" y="2048"/>
                  </a:cubicBezTo>
                  <a:lnTo>
                    <a:pt x="62294" y="1227"/>
                  </a:lnTo>
                  <a:cubicBezTo>
                    <a:pt x="62675" y="727"/>
                    <a:pt x="62318" y="0"/>
                    <a:pt x="61687" y="0"/>
                  </a:cubicBez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2"/>
            <p:cNvSpPr/>
            <p:nvPr/>
          </p:nvSpPr>
          <p:spPr>
            <a:xfrm>
              <a:off x="4524900" y="2591475"/>
              <a:ext cx="300675" cy="45850"/>
            </a:xfrm>
            <a:custGeom>
              <a:avLst/>
              <a:gdLst/>
              <a:ahLst/>
              <a:cxnLst/>
              <a:rect l="l" t="t" r="r" b="b"/>
              <a:pathLst>
                <a:path w="12027" h="1834" extrusionOk="0">
                  <a:moveTo>
                    <a:pt x="1" y="0"/>
                  </a:moveTo>
                  <a:cubicBezTo>
                    <a:pt x="1" y="1012"/>
                    <a:pt x="822" y="1834"/>
                    <a:pt x="1834" y="1834"/>
                  </a:cubicBezTo>
                  <a:lnTo>
                    <a:pt x="10193" y="1834"/>
                  </a:lnTo>
                  <a:cubicBezTo>
                    <a:pt x="11205" y="1834"/>
                    <a:pt x="12026" y="1012"/>
                    <a:pt x="120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2"/>
            <p:cNvSpPr/>
            <p:nvPr/>
          </p:nvSpPr>
          <p:spPr>
            <a:xfrm>
              <a:off x="4523125" y="2589675"/>
              <a:ext cx="304225" cy="49450"/>
            </a:xfrm>
            <a:custGeom>
              <a:avLst/>
              <a:gdLst/>
              <a:ahLst/>
              <a:cxnLst/>
              <a:rect l="l" t="t" r="r" b="b"/>
              <a:pathLst>
                <a:path w="12169" h="1978" extrusionOk="0">
                  <a:moveTo>
                    <a:pt x="12014" y="156"/>
                  </a:moveTo>
                  <a:cubicBezTo>
                    <a:pt x="11978" y="1084"/>
                    <a:pt x="11204" y="1834"/>
                    <a:pt x="10264" y="1834"/>
                  </a:cubicBezTo>
                  <a:lnTo>
                    <a:pt x="1905" y="1834"/>
                  </a:lnTo>
                  <a:cubicBezTo>
                    <a:pt x="965" y="1834"/>
                    <a:pt x="191" y="1084"/>
                    <a:pt x="155" y="156"/>
                  </a:cubicBezTo>
                  <a:close/>
                  <a:moveTo>
                    <a:pt x="72" y="1"/>
                  </a:moveTo>
                  <a:cubicBezTo>
                    <a:pt x="36" y="1"/>
                    <a:pt x="0" y="37"/>
                    <a:pt x="0" y="72"/>
                  </a:cubicBezTo>
                  <a:cubicBezTo>
                    <a:pt x="0" y="1132"/>
                    <a:pt x="858" y="1977"/>
                    <a:pt x="1905" y="1977"/>
                  </a:cubicBezTo>
                  <a:lnTo>
                    <a:pt x="10264" y="1977"/>
                  </a:lnTo>
                  <a:cubicBezTo>
                    <a:pt x="11311" y="1977"/>
                    <a:pt x="12169" y="1132"/>
                    <a:pt x="12169" y="72"/>
                  </a:cubicBezTo>
                  <a:cubicBezTo>
                    <a:pt x="12169" y="37"/>
                    <a:pt x="12133" y="1"/>
                    <a:pt x="120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2"/>
            <p:cNvSpPr/>
            <p:nvPr/>
          </p:nvSpPr>
          <p:spPr>
            <a:xfrm>
              <a:off x="3941500" y="2667675"/>
              <a:ext cx="1467475" cy="33050"/>
            </a:xfrm>
            <a:custGeom>
              <a:avLst/>
              <a:gdLst/>
              <a:ahLst/>
              <a:cxnLst/>
              <a:rect l="l" t="t" r="r" b="b"/>
              <a:pathLst>
                <a:path w="58699" h="1322" extrusionOk="0">
                  <a:moveTo>
                    <a:pt x="1" y="0"/>
                  </a:moveTo>
                  <a:cubicBezTo>
                    <a:pt x="1048" y="846"/>
                    <a:pt x="2358" y="1322"/>
                    <a:pt x="3727" y="1322"/>
                  </a:cubicBezTo>
                  <a:lnTo>
                    <a:pt x="54972" y="1322"/>
                  </a:lnTo>
                  <a:cubicBezTo>
                    <a:pt x="56341" y="1322"/>
                    <a:pt x="57651" y="846"/>
                    <a:pt x="58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2"/>
            <p:cNvSpPr/>
            <p:nvPr/>
          </p:nvSpPr>
          <p:spPr>
            <a:xfrm>
              <a:off x="3939425" y="2665875"/>
              <a:ext cx="1471625" cy="36650"/>
            </a:xfrm>
            <a:custGeom>
              <a:avLst/>
              <a:gdLst/>
              <a:ahLst/>
              <a:cxnLst/>
              <a:rect l="l" t="t" r="r" b="b"/>
              <a:pathLst>
                <a:path w="58865" h="1466" extrusionOk="0">
                  <a:moveTo>
                    <a:pt x="58567" y="144"/>
                  </a:moveTo>
                  <a:cubicBezTo>
                    <a:pt x="57555" y="906"/>
                    <a:pt x="56317" y="1311"/>
                    <a:pt x="55055" y="1311"/>
                  </a:cubicBezTo>
                  <a:lnTo>
                    <a:pt x="3810" y="1311"/>
                  </a:lnTo>
                  <a:cubicBezTo>
                    <a:pt x="2548" y="1311"/>
                    <a:pt x="1310" y="906"/>
                    <a:pt x="310" y="144"/>
                  </a:cubicBezTo>
                  <a:close/>
                  <a:moveTo>
                    <a:pt x="84" y="1"/>
                  </a:moveTo>
                  <a:cubicBezTo>
                    <a:pt x="60" y="1"/>
                    <a:pt x="24" y="25"/>
                    <a:pt x="12" y="48"/>
                  </a:cubicBezTo>
                  <a:cubicBezTo>
                    <a:pt x="0" y="84"/>
                    <a:pt x="12" y="108"/>
                    <a:pt x="36" y="132"/>
                  </a:cubicBezTo>
                  <a:cubicBezTo>
                    <a:pt x="1108" y="989"/>
                    <a:pt x="2441" y="1465"/>
                    <a:pt x="3810" y="1465"/>
                  </a:cubicBezTo>
                  <a:lnTo>
                    <a:pt x="55055" y="1465"/>
                  </a:lnTo>
                  <a:cubicBezTo>
                    <a:pt x="56424" y="1465"/>
                    <a:pt x="57757" y="989"/>
                    <a:pt x="58829" y="132"/>
                  </a:cubicBezTo>
                  <a:cubicBezTo>
                    <a:pt x="58853" y="108"/>
                    <a:pt x="58865" y="84"/>
                    <a:pt x="58853" y="48"/>
                  </a:cubicBezTo>
                  <a:cubicBezTo>
                    <a:pt x="58841" y="25"/>
                    <a:pt x="58817" y="1"/>
                    <a:pt x="587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2"/>
            <p:cNvSpPr/>
            <p:nvPr/>
          </p:nvSpPr>
          <p:spPr>
            <a:xfrm>
              <a:off x="4253150" y="2602775"/>
              <a:ext cx="135450" cy="3600"/>
            </a:xfrm>
            <a:custGeom>
              <a:avLst/>
              <a:gdLst/>
              <a:ahLst/>
              <a:cxnLst/>
              <a:rect l="l" t="t" r="r" b="b"/>
              <a:pathLst>
                <a:path w="5418" h="144" extrusionOk="0">
                  <a:moveTo>
                    <a:pt x="72" y="1"/>
                  </a:moveTo>
                  <a:cubicBezTo>
                    <a:pt x="36" y="1"/>
                    <a:pt x="0" y="36"/>
                    <a:pt x="0" y="72"/>
                  </a:cubicBezTo>
                  <a:cubicBezTo>
                    <a:pt x="0" y="120"/>
                    <a:pt x="36" y="144"/>
                    <a:pt x="72" y="144"/>
                  </a:cubicBezTo>
                  <a:lnTo>
                    <a:pt x="5346" y="144"/>
                  </a:lnTo>
                  <a:cubicBezTo>
                    <a:pt x="5382" y="144"/>
                    <a:pt x="5418" y="120"/>
                    <a:pt x="5418" y="72"/>
                  </a:cubicBezTo>
                  <a:cubicBezTo>
                    <a:pt x="5418" y="36"/>
                    <a:pt x="5382" y="1"/>
                    <a:pt x="5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2"/>
            <p:cNvSpPr/>
            <p:nvPr/>
          </p:nvSpPr>
          <p:spPr>
            <a:xfrm>
              <a:off x="3933475" y="2602775"/>
              <a:ext cx="273550" cy="3600"/>
            </a:xfrm>
            <a:custGeom>
              <a:avLst/>
              <a:gdLst/>
              <a:ahLst/>
              <a:cxnLst/>
              <a:rect l="l" t="t" r="r" b="b"/>
              <a:pathLst>
                <a:path w="10942" h="144" extrusionOk="0">
                  <a:moveTo>
                    <a:pt x="72" y="1"/>
                  </a:moveTo>
                  <a:cubicBezTo>
                    <a:pt x="36" y="1"/>
                    <a:pt x="0" y="36"/>
                    <a:pt x="0" y="72"/>
                  </a:cubicBezTo>
                  <a:cubicBezTo>
                    <a:pt x="0" y="120"/>
                    <a:pt x="36" y="144"/>
                    <a:pt x="72" y="144"/>
                  </a:cubicBezTo>
                  <a:lnTo>
                    <a:pt x="10871" y="144"/>
                  </a:lnTo>
                  <a:cubicBezTo>
                    <a:pt x="10906" y="144"/>
                    <a:pt x="10942" y="120"/>
                    <a:pt x="10942" y="72"/>
                  </a:cubicBezTo>
                  <a:cubicBezTo>
                    <a:pt x="10942" y="36"/>
                    <a:pt x="10906" y="1"/>
                    <a:pt x="10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2"/>
            <p:cNvSpPr/>
            <p:nvPr/>
          </p:nvSpPr>
          <p:spPr>
            <a:xfrm>
              <a:off x="4301975" y="1889300"/>
              <a:ext cx="396200" cy="57775"/>
            </a:xfrm>
            <a:custGeom>
              <a:avLst/>
              <a:gdLst/>
              <a:ahLst/>
              <a:cxnLst/>
              <a:rect l="l" t="t" r="r" b="b"/>
              <a:pathLst>
                <a:path w="15848" h="2311" extrusionOk="0">
                  <a:moveTo>
                    <a:pt x="15692" y="143"/>
                  </a:moveTo>
                  <a:lnTo>
                    <a:pt x="15692" y="2156"/>
                  </a:lnTo>
                  <a:lnTo>
                    <a:pt x="143" y="2156"/>
                  </a:lnTo>
                  <a:cubicBezTo>
                    <a:pt x="191" y="1036"/>
                    <a:pt x="1107" y="143"/>
                    <a:pt x="2238" y="143"/>
                  </a:cubicBezTo>
                  <a:close/>
                  <a:moveTo>
                    <a:pt x="2238" y="1"/>
                  </a:moveTo>
                  <a:cubicBezTo>
                    <a:pt x="1000" y="1"/>
                    <a:pt x="0" y="1001"/>
                    <a:pt x="0" y="2227"/>
                  </a:cubicBezTo>
                  <a:cubicBezTo>
                    <a:pt x="0" y="2275"/>
                    <a:pt x="36" y="2310"/>
                    <a:pt x="71" y="2310"/>
                  </a:cubicBezTo>
                  <a:lnTo>
                    <a:pt x="15764" y="2310"/>
                  </a:lnTo>
                  <a:cubicBezTo>
                    <a:pt x="15812" y="2310"/>
                    <a:pt x="15847" y="2275"/>
                    <a:pt x="15847" y="2227"/>
                  </a:cubicBezTo>
                  <a:lnTo>
                    <a:pt x="15847" y="72"/>
                  </a:lnTo>
                  <a:cubicBezTo>
                    <a:pt x="15847" y="24"/>
                    <a:pt x="15812" y="1"/>
                    <a:pt x="157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2"/>
            <p:cNvSpPr/>
            <p:nvPr/>
          </p:nvSpPr>
          <p:spPr>
            <a:xfrm>
              <a:off x="4358825" y="1889300"/>
              <a:ext cx="512575" cy="636125"/>
            </a:xfrm>
            <a:custGeom>
              <a:avLst/>
              <a:gdLst/>
              <a:ahLst/>
              <a:cxnLst/>
              <a:rect l="l" t="t" r="r" b="b"/>
              <a:pathLst>
                <a:path w="20503" h="25445" extrusionOk="0">
                  <a:moveTo>
                    <a:pt x="14621" y="143"/>
                  </a:moveTo>
                  <a:cubicBezTo>
                    <a:pt x="15657" y="143"/>
                    <a:pt x="16526" y="882"/>
                    <a:pt x="16681" y="1906"/>
                  </a:cubicBezTo>
                  <a:lnTo>
                    <a:pt x="20336" y="25301"/>
                  </a:lnTo>
                  <a:lnTo>
                    <a:pt x="7453" y="25301"/>
                  </a:lnTo>
                  <a:cubicBezTo>
                    <a:pt x="6608" y="25301"/>
                    <a:pt x="5906" y="24694"/>
                    <a:pt x="5775" y="23849"/>
                  </a:cubicBezTo>
                  <a:lnTo>
                    <a:pt x="2346" y="1941"/>
                  </a:lnTo>
                  <a:cubicBezTo>
                    <a:pt x="2215" y="1096"/>
                    <a:pt x="1655" y="429"/>
                    <a:pt x="893" y="143"/>
                  </a:cubicBezTo>
                  <a:close/>
                  <a:moveTo>
                    <a:pt x="83" y="1"/>
                  </a:moveTo>
                  <a:cubicBezTo>
                    <a:pt x="36" y="1"/>
                    <a:pt x="0" y="24"/>
                    <a:pt x="0" y="72"/>
                  </a:cubicBezTo>
                  <a:cubicBezTo>
                    <a:pt x="0" y="108"/>
                    <a:pt x="36" y="143"/>
                    <a:pt x="83" y="143"/>
                  </a:cubicBezTo>
                  <a:cubicBezTo>
                    <a:pt x="1143" y="143"/>
                    <a:pt x="2036" y="905"/>
                    <a:pt x="2203" y="1965"/>
                  </a:cubicBezTo>
                  <a:lnTo>
                    <a:pt x="5620" y="23873"/>
                  </a:lnTo>
                  <a:cubicBezTo>
                    <a:pt x="5763" y="24789"/>
                    <a:pt x="6537" y="25444"/>
                    <a:pt x="7453" y="25444"/>
                  </a:cubicBezTo>
                  <a:lnTo>
                    <a:pt x="20431" y="25444"/>
                  </a:lnTo>
                  <a:cubicBezTo>
                    <a:pt x="20443" y="25444"/>
                    <a:pt x="20467" y="25432"/>
                    <a:pt x="20479" y="25420"/>
                  </a:cubicBezTo>
                  <a:cubicBezTo>
                    <a:pt x="20503" y="25408"/>
                    <a:pt x="20503" y="25385"/>
                    <a:pt x="20503" y="25361"/>
                  </a:cubicBezTo>
                  <a:lnTo>
                    <a:pt x="16836" y="1882"/>
                  </a:lnTo>
                  <a:cubicBezTo>
                    <a:pt x="16657" y="786"/>
                    <a:pt x="15728" y="1"/>
                    <a:pt x="14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2"/>
            <p:cNvSpPr/>
            <p:nvPr/>
          </p:nvSpPr>
          <p:spPr>
            <a:xfrm>
              <a:off x="4446025" y="1952700"/>
              <a:ext cx="309300" cy="3900"/>
            </a:xfrm>
            <a:custGeom>
              <a:avLst/>
              <a:gdLst/>
              <a:ahLst/>
              <a:cxnLst/>
              <a:rect l="l" t="t" r="r" b="b"/>
              <a:pathLst>
                <a:path w="12372" h="156" extrusionOk="0">
                  <a:moveTo>
                    <a:pt x="72" y="1"/>
                  </a:moveTo>
                  <a:cubicBezTo>
                    <a:pt x="24" y="1"/>
                    <a:pt x="1" y="36"/>
                    <a:pt x="1" y="72"/>
                  </a:cubicBezTo>
                  <a:cubicBezTo>
                    <a:pt x="1" y="120"/>
                    <a:pt x="24" y="155"/>
                    <a:pt x="72" y="155"/>
                  </a:cubicBezTo>
                  <a:lnTo>
                    <a:pt x="12300" y="155"/>
                  </a:lnTo>
                  <a:cubicBezTo>
                    <a:pt x="12336" y="155"/>
                    <a:pt x="12371" y="120"/>
                    <a:pt x="12371" y="72"/>
                  </a:cubicBezTo>
                  <a:cubicBezTo>
                    <a:pt x="12371" y="36"/>
                    <a:pt x="12336" y="1"/>
                    <a:pt x="12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2"/>
            <p:cNvSpPr/>
            <p:nvPr/>
          </p:nvSpPr>
          <p:spPr>
            <a:xfrm>
              <a:off x="4452575" y="1995575"/>
              <a:ext cx="94675" cy="3575"/>
            </a:xfrm>
            <a:custGeom>
              <a:avLst/>
              <a:gdLst/>
              <a:ahLst/>
              <a:cxnLst/>
              <a:rect l="l" t="t" r="r" b="b"/>
              <a:pathLst>
                <a:path w="3787" h="143" extrusionOk="0">
                  <a:moveTo>
                    <a:pt x="72" y="0"/>
                  </a:moveTo>
                  <a:cubicBezTo>
                    <a:pt x="36" y="0"/>
                    <a:pt x="1" y="36"/>
                    <a:pt x="1" y="71"/>
                  </a:cubicBezTo>
                  <a:cubicBezTo>
                    <a:pt x="1" y="119"/>
                    <a:pt x="36" y="143"/>
                    <a:pt x="72" y="143"/>
                  </a:cubicBezTo>
                  <a:lnTo>
                    <a:pt x="3715" y="143"/>
                  </a:lnTo>
                  <a:cubicBezTo>
                    <a:pt x="3763" y="143"/>
                    <a:pt x="3787" y="119"/>
                    <a:pt x="3787" y="71"/>
                  </a:cubicBezTo>
                  <a:cubicBezTo>
                    <a:pt x="3787" y="36"/>
                    <a:pt x="3763" y="0"/>
                    <a:pt x="3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2"/>
            <p:cNvSpPr/>
            <p:nvPr/>
          </p:nvSpPr>
          <p:spPr>
            <a:xfrm>
              <a:off x="4459425" y="2038425"/>
              <a:ext cx="309300" cy="3600"/>
            </a:xfrm>
            <a:custGeom>
              <a:avLst/>
              <a:gdLst/>
              <a:ahLst/>
              <a:cxnLst/>
              <a:rect l="l" t="t" r="r" b="b"/>
              <a:pathLst>
                <a:path w="12372" h="144" extrusionOk="0">
                  <a:moveTo>
                    <a:pt x="72" y="1"/>
                  </a:moveTo>
                  <a:cubicBezTo>
                    <a:pt x="24" y="1"/>
                    <a:pt x="0" y="24"/>
                    <a:pt x="0" y="72"/>
                  </a:cubicBezTo>
                  <a:cubicBezTo>
                    <a:pt x="0" y="108"/>
                    <a:pt x="24" y="143"/>
                    <a:pt x="72" y="143"/>
                  </a:cubicBezTo>
                  <a:lnTo>
                    <a:pt x="12300" y="143"/>
                  </a:lnTo>
                  <a:cubicBezTo>
                    <a:pt x="12335" y="143"/>
                    <a:pt x="12371" y="108"/>
                    <a:pt x="12371" y="72"/>
                  </a:cubicBezTo>
                  <a:cubicBezTo>
                    <a:pt x="12371" y="24"/>
                    <a:pt x="12335" y="1"/>
                    <a:pt x="12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2"/>
            <p:cNvSpPr/>
            <p:nvPr/>
          </p:nvSpPr>
          <p:spPr>
            <a:xfrm>
              <a:off x="4465975" y="2081000"/>
              <a:ext cx="309275" cy="3875"/>
            </a:xfrm>
            <a:custGeom>
              <a:avLst/>
              <a:gdLst/>
              <a:ahLst/>
              <a:cxnLst/>
              <a:rect l="l" t="t" r="r" b="b"/>
              <a:pathLst>
                <a:path w="12371" h="155" extrusionOk="0">
                  <a:moveTo>
                    <a:pt x="72" y="0"/>
                  </a:moveTo>
                  <a:cubicBezTo>
                    <a:pt x="36" y="0"/>
                    <a:pt x="0" y="36"/>
                    <a:pt x="0" y="83"/>
                  </a:cubicBezTo>
                  <a:cubicBezTo>
                    <a:pt x="0" y="119"/>
                    <a:pt x="36" y="155"/>
                    <a:pt x="72" y="155"/>
                  </a:cubicBezTo>
                  <a:lnTo>
                    <a:pt x="12300" y="155"/>
                  </a:lnTo>
                  <a:cubicBezTo>
                    <a:pt x="12347" y="155"/>
                    <a:pt x="12371" y="119"/>
                    <a:pt x="12371" y="83"/>
                  </a:cubicBezTo>
                  <a:cubicBezTo>
                    <a:pt x="12371" y="36"/>
                    <a:pt x="12347" y="0"/>
                    <a:pt x="12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2"/>
            <p:cNvSpPr/>
            <p:nvPr/>
          </p:nvSpPr>
          <p:spPr>
            <a:xfrm>
              <a:off x="4557663" y="2166400"/>
              <a:ext cx="203625" cy="3900"/>
            </a:xfrm>
            <a:custGeom>
              <a:avLst/>
              <a:gdLst/>
              <a:ahLst/>
              <a:cxnLst/>
              <a:rect l="l" t="t" r="r" b="b"/>
              <a:pathLst>
                <a:path w="8145" h="156" extrusionOk="0">
                  <a:moveTo>
                    <a:pt x="72" y="1"/>
                  </a:moveTo>
                  <a:cubicBezTo>
                    <a:pt x="37" y="1"/>
                    <a:pt x="1" y="36"/>
                    <a:pt x="1" y="72"/>
                  </a:cubicBezTo>
                  <a:cubicBezTo>
                    <a:pt x="1" y="120"/>
                    <a:pt x="37" y="155"/>
                    <a:pt x="72" y="155"/>
                  </a:cubicBezTo>
                  <a:lnTo>
                    <a:pt x="8073" y="155"/>
                  </a:lnTo>
                  <a:cubicBezTo>
                    <a:pt x="8109" y="155"/>
                    <a:pt x="8145" y="120"/>
                    <a:pt x="8145" y="72"/>
                  </a:cubicBezTo>
                  <a:cubicBezTo>
                    <a:pt x="8145" y="36"/>
                    <a:pt x="8109" y="1"/>
                    <a:pt x="80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2"/>
            <p:cNvSpPr/>
            <p:nvPr/>
          </p:nvSpPr>
          <p:spPr>
            <a:xfrm>
              <a:off x="4472525" y="2123850"/>
              <a:ext cx="68175" cy="3900"/>
            </a:xfrm>
            <a:custGeom>
              <a:avLst/>
              <a:gdLst/>
              <a:ahLst/>
              <a:cxnLst/>
              <a:rect l="l" t="t" r="r" b="b"/>
              <a:pathLst>
                <a:path w="2727" h="156" extrusionOk="0">
                  <a:moveTo>
                    <a:pt x="84" y="1"/>
                  </a:moveTo>
                  <a:cubicBezTo>
                    <a:pt x="36" y="1"/>
                    <a:pt x="0" y="36"/>
                    <a:pt x="0" y="72"/>
                  </a:cubicBezTo>
                  <a:cubicBezTo>
                    <a:pt x="0" y="120"/>
                    <a:pt x="36" y="155"/>
                    <a:pt x="84" y="155"/>
                  </a:cubicBezTo>
                  <a:lnTo>
                    <a:pt x="2644" y="155"/>
                  </a:lnTo>
                  <a:cubicBezTo>
                    <a:pt x="2691" y="155"/>
                    <a:pt x="2727" y="120"/>
                    <a:pt x="2727" y="72"/>
                  </a:cubicBezTo>
                  <a:cubicBezTo>
                    <a:pt x="2727" y="36"/>
                    <a:pt x="2691" y="1"/>
                    <a:pt x="2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2"/>
            <p:cNvSpPr/>
            <p:nvPr/>
          </p:nvSpPr>
          <p:spPr>
            <a:xfrm>
              <a:off x="4479375" y="2166725"/>
              <a:ext cx="309275" cy="3575"/>
            </a:xfrm>
            <a:custGeom>
              <a:avLst/>
              <a:gdLst/>
              <a:ahLst/>
              <a:cxnLst/>
              <a:rect l="l" t="t" r="r" b="b"/>
              <a:pathLst>
                <a:path w="12371" h="143" extrusionOk="0">
                  <a:moveTo>
                    <a:pt x="72" y="0"/>
                  </a:moveTo>
                  <a:cubicBezTo>
                    <a:pt x="36" y="0"/>
                    <a:pt x="0" y="36"/>
                    <a:pt x="0" y="72"/>
                  </a:cubicBezTo>
                  <a:cubicBezTo>
                    <a:pt x="0" y="119"/>
                    <a:pt x="36" y="143"/>
                    <a:pt x="72" y="143"/>
                  </a:cubicBezTo>
                  <a:lnTo>
                    <a:pt x="12299" y="143"/>
                  </a:lnTo>
                  <a:cubicBezTo>
                    <a:pt x="12335" y="143"/>
                    <a:pt x="12371" y="119"/>
                    <a:pt x="12371" y="72"/>
                  </a:cubicBezTo>
                  <a:cubicBezTo>
                    <a:pt x="12371" y="36"/>
                    <a:pt x="12347" y="0"/>
                    <a:pt x="12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2"/>
            <p:cNvSpPr/>
            <p:nvPr/>
          </p:nvSpPr>
          <p:spPr>
            <a:xfrm>
              <a:off x="4666300" y="2209575"/>
              <a:ext cx="129200" cy="3600"/>
            </a:xfrm>
            <a:custGeom>
              <a:avLst/>
              <a:gdLst/>
              <a:ahLst/>
              <a:cxnLst/>
              <a:rect l="l" t="t" r="r" b="b"/>
              <a:pathLst>
                <a:path w="5168" h="144" extrusionOk="0">
                  <a:moveTo>
                    <a:pt x="72" y="1"/>
                  </a:moveTo>
                  <a:cubicBezTo>
                    <a:pt x="36" y="1"/>
                    <a:pt x="0" y="24"/>
                    <a:pt x="0" y="72"/>
                  </a:cubicBezTo>
                  <a:cubicBezTo>
                    <a:pt x="0" y="108"/>
                    <a:pt x="36" y="144"/>
                    <a:pt x="72" y="144"/>
                  </a:cubicBezTo>
                  <a:lnTo>
                    <a:pt x="5084" y="144"/>
                  </a:lnTo>
                  <a:cubicBezTo>
                    <a:pt x="5132" y="144"/>
                    <a:pt x="5168" y="108"/>
                    <a:pt x="5168" y="72"/>
                  </a:cubicBezTo>
                  <a:cubicBezTo>
                    <a:pt x="5168" y="24"/>
                    <a:pt x="5132" y="1"/>
                    <a:pt x="50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2"/>
            <p:cNvSpPr/>
            <p:nvPr/>
          </p:nvSpPr>
          <p:spPr>
            <a:xfrm>
              <a:off x="4485925" y="2209575"/>
              <a:ext cx="143475" cy="3600"/>
            </a:xfrm>
            <a:custGeom>
              <a:avLst/>
              <a:gdLst/>
              <a:ahLst/>
              <a:cxnLst/>
              <a:rect l="l" t="t" r="r" b="b"/>
              <a:pathLst>
                <a:path w="5739" h="144" extrusionOk="0">
                  <a:moveTo>
                    <a:pt x="83" y="1"/>
                  </a:moveTo>
                  <a:cubicBezTo>
                    <a:pt x="36" y="1"/>
                    <a:pt x="0" y="24"/>
                    <a:pt x="0" y="72"/>
                  </a:cubicBezTo>
                  <a:cubicBezTo>
                    <a:pt x="0" y="108"/>
                    <a:pt x="36" y="144"/>
                    <a:pt x="83" y="144"/>
                  </a:cubicBezTo>
                  <a:lnTo>
                    <a:pt x="5667" y="144"/>
                  </a:lnTo>
                  <a:cubicBezTo>
                    <a:pt x="5715" y="144"/>
                    <a:pt x="5739" y="108"/>
                    <a:pt x="5739" y="72"/>
                  </a:cubicBezTo>
                  <a:cubicBezTo>
                    <a:pt x="5739" y="24"/>
                    <a:pt x="5715" y="1"/>
                    <a:pt x="56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2"/>
            <p:cNvSpPr/>
            <p:nvPr/>
          </p:nvSpPr>
          <p:spPr>
            <a:xfrm>
              <a:off x="4492750" y="2252150"/>
              <a:ext cx="50350" cy="3875"/>
            </a:xfrm>
            <a:custGeom>
              <a:avLst/>
              <a:gdLst/>
              <a:ahLst/>
              <a:cxnLst/>
              <a:rect l="l" t="t" r="r" b="b"/>
              <a:pathLst>
                <a:path w="2014" h="155" extrusionOk="0">
                  <a:moveTo>
                    <a:pt x="72" y="0"/>
                  </a:moveTo>
                  <a:cubicBezTo>
                    <a:pt x="25" y="0"/>
                    <a:pt x="1" y="36"/>
                    <a:pt x="1" y="84"/>
                  </a:cubicBezTo>
                  <a:cubicBezTo>
                    <a:pt x="1" y="119"/>
                    <a:pt x="25" y="155"/>
                    <a:pt x="72" y="155"/>
                  </a:cubicBezTo>
                  <a:lnTo>
                    <a:pt x="1942" y="155"/>
                  </a:lnTo>
                  <a:cubicBezTo>
                    <a:pt x="1977" y="155"/>
                    <a:pt x="2013" y="119"/>
                    <a:pt x="2013" y="84"/>
                  </a:cubicBezTo>
                  <a:cubicBezTo>
                    <a:pt x="2013" y="36"/>
                    <a:pt x="1977" y="0"/>
                    <a:pt x="19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2"/>
            <p:cNvSpPr/>
            <p:nvPr/>
          </p:nvSpPr>
          <p:spPr>
            <a:xfrm>
              <a:off x="4722850" y="2295000"/>
              <a:ext cx="86050" cy="3600"/>
            </a:xfrm>
            <a:custGeom>
              <a:avLst/>
              <a:gdLst/>
              <a:ahLst/>
              <a:cxnLst/>
              <a:rect l="l" t="t" r="r" b="b"/>
              <a:pathLst>
                <a:path w="3442" h="144" extrusionOk="0">
                  <a:moveTo>
                    <a:pt x="72" y="1"/>
                  </a:moveTo>
                  <a:cubicBezTo>
                    <a:pt x="24" y="1"/>
                    <a:pt x="0" y="36"/>
                    <a:pt x="0" y="72"/>
                  </a:cubicBezTo>
                  <a:cubicBezTo>
                    <a:pt x="0" y="120"/>
                    <a:pt x="24" y="144"/>
                    <a:pt x="72" y="144"/>
                  </a:cubicBezTo>
                  <a:lnTo>
                    <a:pt x="3358" y="144"/>
                  </a:lnTo>
                  <a:cubicBezTo>
                    <a:pt x="3406" y="144"/>
                    <a:pt x="3441" y="120"/>
                    <a:pt x="3441" y="72"/>
                  </a:cubicBezTo>
                  <a:cubicBezTo>
                    <a:pt x="3441" y="36"/>
                    <a:pt x="3406" y="1"/>
                    <a:pt x="3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2"/>
            <p:cNvSpPr/>
            <p:nvPr/>
          </p:nvSpPr>
          <p:spPr>
            <a:xfrm>
              <a:off x="4499300" y="2295000"/>
              <a:ext cx="182800" cy="3600"/>
            </a:xfrm>
            <a:custGeom>
              <a:avLst/>
              <a:gdLst/>
              <a:ahLst/>
              <a:cxnLst/>
              <a:rect l="l" t="t" r="r" b="b"/>
              <a:pathLst>
                <a:path w="7312" h="144" extrusionOk="0">
                  <a:moveTo>
                    <a:pt x="72" y="1"/>
                  </a:moveTo>
                  <a:cubicBezTo>
                    <a:pt x="37" y="1"/>
                    <a:pt x="1" y="36"/>
                    <a:pt x="1" y="72"/>
                  </a:cubicBezTo>
                  <a:cubicBezTo>
                    <a:pt x="1" y="120"/>
                    <a:pt x="37" y="144"/>
                    <a:pt x="72" y="144"/>
                  </a:cubicBezTo>
                  <a:lnTo>
                    <a:pt x="7240" y="144"/>
                  </a:lnTo>
                  <a:cubicBezTo>
                    <a:pt x="7276" y="144"/>
                    <a:pt x="7311" y="120"/>
                    <a:pt x="7311" y="72"/>
                  </a:cubicBezTo>
                  <a:cubicBezTo>
                    <a:pt x="7311" y="36"/>
                    <a:pt x="7276" y="1"/>
                    <a:pt x="7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2"/>
            <p:cNvSpPr/>
            <p:nvPr/>
          </p:nvSpPr>
          <p:spPr>
            <a:xfrm>
              <a:off x="4506150" y="2337875"/>
              <a:ext cx="309300" cy="3600"/>
            </a:xfrm>
            <a:custGeom>
              <a:avLst/>
              <a:gdLst/>
              <a:ahLst/>
              <a:cxnLst/>
              <a:rect l="l" t="t" r="r" b="b"/>
              <a:pathLst>
                <a:path w="12372" h="144" extrusionOk="0">
                  <a:moveTo>
                    <a:pt x="72" y="0"/>
                  </a:moveTo>
                  <a:cubicBezTo>
                    <a:pt x="25" y="0"/>
                    <a:pt x="1" y="24"/>
                    <a:pt x="1" y="72"/>
                  </a:cubicBezTo>
                  <a:cubicBezTo>
                    <a:pt x="1" y="107"/>
                    <a:pt x="25" y="143"/>
                    <a:pt x="72" y="143"/>
                  </a:cubicBezTo>
                  <a:lnTo>
                    <a:pt x="12300" y="143"/>
                  </a:lnTo>
                  <a:cubicBezTo>
                    <a:pt x="12336" y="143"/>
                    <a:pt x="12371" y="107"/>
                    <a:pt x="12371" y="72"/>
                  </a:cubicBezTo>
                  <a:cubicBezTo>
                    <a:pt x="12371" y="24"/>
                    <a:pt x="12336" y="0"/>
                    <a:pt x="12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2"/>
            <p:cNvSpPr/>
            <p:nvPr/>
          </p:nvSpPr>
          <p:spPr>
            <a:xfrm>
              <a:off x="4675525" y="2380425"/>
              <a:ext cx="146775" cy="3900"/>
            </a:xfrm>
            <a:custGeom>
              <a:avLst/>
              <a:gdLst/>
              <a:ahLst/>
              <a:cxnLst/>
              <a:rect l="l" t="t" r="r" b="b"/>
              <a:pathLst>
                <a:path w="5871" h="156" extrusionOk="0">
                  <a:moveTo>
                    <a:pt x="72" y="1"/>
                  </a:moveTo>
                  <a:cubicBezTo>
                    <a:pt x="36" y="1"/>
                    <a:pt x="0" y="37"/>
                    <a:pt x="0" y="84"/>
                  </a:cubicBezTo>
                  <a:cubicBezTo>
                    <a:pt x="0" y="120"/>
                    <a:pt x="36" y="156"/>
                    <a:pt x="72" y="156"/>
                  </a:cubicBezTo>
                  <a:lnTo>
                    <a:pt x="5787" y="156"/>
                  </a:lnTo>
                  <a:cubicBezTo>
                    <a:pt x="5834" y="156"/>
                    <a:pt x="5870" y="120"/>
                    <a:pt x="5870" y="84"/>
                  </a:cubicBezTo>
                  <a:cubicBezTo>
                    <a:pt x="5870" y="37"/>
                    <a:pt x="5834" y="1"/>
                    <a:pt x="5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2"/>
            <p:cNvSpPr/>
            <p:nvPr/>
          </p:nvSpPr>
          <p:spPr>
            <a:xfrm>
              <a:off x="4509167" y="2396050"/>
              <a:ext cx="116700" cy="3900"/>
            </a:xfrm>
            <a:custGeom>
              <a:avLst/>
              <a:gdLst/>
              <a:ahLst/>
              <a:cxnLst/>
              <a:rect l="l" t="t" r="r" b="b"/>
              <a:pathLst>
                <a:path w="4668" h="156" extrusionOk="0">
                  <a:moveTo>
                    <a:pt x="72" y="1"/>
                  </a:moveTo>
                  <a:cubicBezTo>
                    <a:pt x="36" y="1"/>
                    <a:pt x="1" y="37"/>
                    <a:pt x="1" y="84"/>
                  </a:cubicBezTo>
                  <a:cubicBezTo>
                    <a:pt x="1" y="120"/>
                    <a:pt x="36" y="156"/>
                    <a:pt x="72" y="156"/>
                  </a:cubicBezTo>
                  <a:lnTo>
                    <a:pt x="4596" y="156"/>
                  </a:lnTo>
                  <a:cubicBezTo>
                    <a:pt x="4644" y="156"/>
                    <a:pt x="4668" y="120"/>
                    <a:pt x="4668" y="84"/>
                  </a:cubicBezTo>
                  <a:cubicBezTo>
                    <a:pt x="4668" y="37"/>
                    <a:pt x="4644" y="1"/>
                    <a:pt x="4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2"/>
            <p:cNvSpPr/>
            <p:nvPr/>
          </p:nvSpPr>
          <p:spPr>
            <a:xfrm>
              <a:off x="5054150" y="1876800"/>
              <a:ext cx="12225" cy="68475"/>
            </a:xfrm>
            <a:custGeom>
              <a:avLst/>
              <a:gdLst/>
              <a:ahLst/>
              <a:cxnLst/>
              <a:rect l="l" t="t" r="r" b="b"/>
              <a:pathLst>
                <a:path w="489" h="2739" extrusionOk="0">
                  <a:moveTo>
                    <a:pt x="488" y="0"/>
                  </a:moveTo>
                  <a:lnTo>
                    <a:pt x="0" y="2739"/>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2"/>
            <p:cNvSpPr/>
            <p:nvPr/>
          </p:nvSpPr>
          <p:spPr>
            <a:xfrm>
              <a:off x="5052350" y="1874725"/>
              <a:ext cx="16100" cy="72350"/>
            </a:xfrm>
            <a:custGeom>
              <a:avLst/>
              <a:gdLst/>
              <a:ahLst/>
              <a:cxnLst/>
              <a:rect l="l" t="t" r="r" b="b"/>
              <a:pathLst>
                <a:path w="644" h="2894" extrusionOk="0">
                  <a:moveTo>
                    <a:pt x="572" y="0"/>
                  </a:moveTo>
                  <a:cubicBezTo>
                    <a:pt x="536" y="0"/>
                    <a:pt x="489" y="24"/>
                    <a:pt x="489" y="72"/>
                  </a:cubicBezTo>
                  <a:lnTo>
                    <a:pt x="1" y="2810"/>
                  </a:lnTo>
                  <a:cubicBezTo>
                    <a:pt x="1" y="2846"/>
                    <a:pt x="25" y="2881"/>
                    <a:pt x="60" y="2893"/>
                  </a:cubicBezTo>
                  <a:lnTo>
                    <a:pt x="72" y="2893"/>
                  </a:lnTo>
                  <a:cubicBezTo>
                    <a:pt x="108" y="2893"/>
                    <a:pt x="144" y="2870"/>
                    <a:pt x="155" y="2834"/>
                  </a:cubicBezTo>
                  <a:lnTo>
                    <a:pt x="632" y="95"/>
                  </a:lnTo>
                  <a:cubicBezTo>
                    <a:pt x="644" y="48"/>
                    <a:pt x="608" y="12"/>
                    <a:pt x="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2"/>
            <p:cNvSpPr/>
            <p:nvPr/>
          </p:nvSpPr>
          <p:spPr>
            <a:xfrm>
              <a:off x="5001150" y="1876800"/>
              <a:ext cx="11950" cy="68475"/>
            </a:xfrm>
            <a:custGeom>
              <a:avLst/>
              <a:gdLst/>
              <a:ahLst/>
              <a:cxnLst/>
              <a:rect l="l" t="t" r="r" b="b"/>
              <a:pathLst>
                <a:path w="478" h="2739" extrusionOk="0">
                  <a:moveTo>
                    <a:pt x="1" y="0"/>
                  </a:moveTo>
                  <a:lnTo>
                    <a:pt x="477" y="2739"/>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2"/>
            <p:cNvSpPr/>
            <p:nvPr/>
          </p:nvSpPr>
          <p:spPr>
            <a:xfrm>
              <a:off x="4939550" y="1899125"/>
              <a:ext cx="34850" cy="60150"/>
            </a:xfrm>
            <a:custGeom>
              <a:avLst/>
              <a:gdLst/>
              <a:ahLst/>
              <a:cxnLst/>
              <a:rect l="l" t="t" r="r" b="b"/>
              <a:pathLst>
                <a:path w="1394" h="2406" extrusionOk="0">
                  <a:moveTo>
                    <a:pt x="0" y="0"/>
                  </a:moveTo>
                  <a:lnTo>
                    <a:pt x="1393" y="2405"/>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2"/>
            <p:cNvSpPr/>
            <p:nvPr/>
          </p:nvSpPr>
          <p:spPr>
            <a:xfrm>
              <a:off x="4889525" y="1941100"/>
              <a:ext cx="53325" cy="44675"/>
            </a:xfrm>
            <a:custGeom>
              <a:avLst/>
              <a:gdLst/>
              <a:ahLst/>
              <a:cxnLst/>
              <a:rect l="l" t="t" r="r" b="b"/>
              <a:pathLst>
                <a:path w="2133" h="1787" extrusionOk="0">
                  <a:moveTo>
                    <a:pt x="1" y="0"/>
                  </a:moveTo>
                  <a:lnTo>
                    <a:pt x="2132" y="1786"/>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2"/>
            <p:cNvSpPr/>
            <p:nvPr/>
          </p:nvSpPr>
          <p:spPr>
            <a:xfrm>
              <a:off x="4856800" y="1997650"/>
              <a:ext cx="65500" cy="23825"/>
            </a:xfrm>
            <a:custGeom>
              <a:avLst/>
              <a:gdLst/>
              <a:ahLst/>
              <a:cxnLst/>
              <a:rect l="l" t="t" r="r" b="b"/>
              <a:pathLst>
                <a:path w="2620" h="953" extrusionOk="0">
                  <a:moveTo>
                    <a:pt x="0" y="0"/>
                  </a:moveTo>
                  <a:lnTo>
                    <a:pt x="2620" y="953"/>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2"/>
            <p:cNvSpPr/>
            <p:nvPr/>
          </p:nvSpPr>
          <p:spPr>
            <a:xfrm>
              <a:off x="4845775" y="2061950"/>
              <a:ext cx="69375" cy="25"/>
            </a:xfrm>
            <a:custGeom>
              <a:avLst/>
              <a:gdLst/>
              <a:ahLst/>
              <a:cxnLst/>
              <a:rect l="l" t="t" r="r" b="b"/>
              <a:pathLst>
                <a:path w="2775" h="1" extrusionOk="0">
                  <a:moveTo>
                    <a:pt x="1" y="0"/>
                  </a:moveTo>
                  <a:lnTo>
                    <a:pt x="2775"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2"/>
            <p:cNvSpPr/>
            <p:nvPr/>
          </p:nvSpPr>
          <p:spPr>
            <a:xfrm>
              <a:off x="4856800" y="2102425"/>
              <a:ext cx="65500" cy="23825"/>
            </a:xfrm>
            <a:custGeom>
              <a:avLst/>
              <a:gdLst/>
              <a:ahLst/>
              <a:cxnLst/>
              <a:rect l="l" t="t" r="r" b="b"/>
              <a:pathLst>
                <a:path w="2620" h="953" extrusionOk="0">
                  <a:moveTo>
                    <a:pt x="0" y="953"/>
                  </a:moveTo>
                  <a:lnTo>
                    <a:pt x="2620"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2"/>
            <p:cNvSpPr/>
            <p:nvPr/>
          </p:nvSpPr>
          <p:spPr>
            <a:xfrm>
              <a:off x="4939550" y="2164325"/>
              <a:ext cx="34850" cy="60450"/>
            </a:xfrm>
            <a:custGeom>
              <a:avLst/>
              <a:gdLst/>
              <a:ahLst/>
              <a:cxnLst/>
              <a:rect l="l" t="t" r="r" b="b"/>
              <a:pathLst>
                <a:path w="1394" h="2418" extrusionOk="0">
                  <a:moveTo>
                    <a:pt x="0" y="2418"/>
                  </a:moveTo>
                  <a:lnTo>
                    <a:pt x="1393" y="1"/>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2"/>
            <p:cNvSpPr/>
            <p:nvPr/>
          </p:nvSpPr>
          <p:spPr>
            <a:xfrm>
              <a:off x="5001150" y="2178625"/>
              <a:ext cx="11950" cy="68475"/>
            </a:xfrm>
            <a:custGeom>
              <a:avLst/>
              <a:gdLst/>
              <a:ahLst/>
              <a:cxnLst/>
              <a:rect l="l" t="t" r="r" b="b"/>
              <a:pathLst>
                <a:path w="478" h="2739" extrusionOk="0">
                  <a:moveTo>
                    <a:pt x="1" y="2739"/>
                  </a:moveTo>
                  <a:lnTo>
                    <a:pt x="477"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2"/>
            <p:cNvSpPr/>
            <p:nvPr/>
          </p:nvSpPr>
          <p:spPr>
            <a:xfrm>
              <a:off x="5054150" y="2178625"/>
              <a:ext cx="12225" cy="68475"/>
            </a:xfrm>
            <a:custGeom>
              <a:avLst/>
              <a:gdLst/>
              <a:ahLst/>
              <a:cxnLst/>
              <a:rect l="l" t="t" r="r" b="b"/>
              <a:pathLst>
                <a:path w="489" h="2739" extrusionOk="0">
                  <a:moveTo>
                    <a:pt x="488" y="2739"/>
                  </a:moveTo>
                  <a:lnTo>
                    <a:pt x="0"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2"/>
            <p:cNvSpPr/>
            <p:nvPr/>
          </p:nvSpPr>
          <p:spPr>
            <a:xfrm>
              <a:off x="5124400" y="2138150"/>
              <a:ext cx="53300" cy="44675"/>
            </a:xfrm>
            <a:custGeom>
              <a:avLst/>
              <a:gdLst/>
              <a:ahLst/>
              <a:cxnLst/>
              <a:rect l="l" t="t" r="r" b="b"/>
              <a:pathLst>
                <a:path w="2132" h="1787" extrusionOk="0">
                  <a:moveTo>
                    <a:pt x="2131" y="1786"/>
                  </a:moveTo>
                  <a:lnTo>
                    <a:pt x="0"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2"/>
            <p:cNvSpPr/>
            <p:nvPr/>
          </p:nvSpPr>
          <p:spPr>
            <a:xfrm>
              <a:off x="5144925" y="2102425"/>
              <a:ext cx="65500" cy="23825"/>
            </a:xfrm>
            <a:custGeom>
              <a:avLst/>
              <a:gdLst/>
              <a:ahLst/>
              <a:cxnLst/>
              <a:rect l="l" t="t" r="r" b="b"/>
              <a:pathLst>
                <a:path w="2620" h="953" extrusionOk="0">
                  <a:moveTo>
                    <a:pt x="2620" y="953"/>
                  </a:moveTo>
                  <a:lnTo>
                    <a:pt x="1"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2"/>
            <p:cNvSpPr/>
            <p:nvPr/>
          </p:nvSpPr>
          <p:spPr>
            <a:xfrm>
              <a:off x="5152075" y="2061950"/>
              <a:ext cx="69675" cy="25"/>
            </a:xfrm>
            <a:custGeom>
              <a:avLst/>
              <a:gdLst/>
              <a:ahLst/>
              <a:cxnLst/>
              <a:rect l="l" t="t" r="r" b="b"/>
              <a:pathLst>
                <a:path w="2787" h="1" extrusionOk="0">
                  <a:moveTo>
                    <a:pt x="2786" y="0"/>
                  </a:moveTo>
                  <a:lnTo>
                    <a:pt x="0"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2"/>
            <p:cNvSpPr/>
            <p:nvPr/>
          </p:nvSpPr>
          <p:spPr>
            <a:xfrm>
              <a:off x="5150275" y="2060150"/>
              <a:ext cx="73250" cy="3600"/>
            </a:xfrm>
            <a:custGeom>
              <a:avLst/>
              <a:gdLst/>
              <a:ahLst/>
              <a:cxnLst/>
              <a:rect l="l" t="t" r="r" b="b"/>
              <a:pathLst>
                <a:path w="2930" h="144" extrusionOk="0">
                  <a:moveTo>
                    <a:pt x="72" y="1"/>
                  </a:moveTo>
                  <a:cubicBezTo>
                    <a:pt x="37" y="1"/>
                    <a:pt x="1" y="25"/>
                    <a:pt x="1" y="72"/>
                  </a:cubicBezTo>
                  <a:cubicBezTo>
                    <a:pt x="1" y="108"/>
                    <a:pt x="37" y="144"/>
                    <a:pt x="72" y="144"/>
                  </a:cubicBezTo>
                  <a:lnTo>
                    <a:pt x="2858" y="144"/>
                  </a:lnTo>
                  <a:cubicBezTo>
                    <a:pt x="2906" y="144"/>
                    <a:pt x="2930" y="108"/>
                    <a:pt x="2930" y="72"/>
                  </a:cubicBezTo>
                  <a:cubicBezTo>
                    <a:pt x="2930" y="25"/>
                    <a:pt x="2906" y="1"/>
                    <a:pt x="2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2"/>
            <p:cNvSpPr/>
            <p:nvPr/>
          </p:nvSpPr>
          <p:spPr>
            <a:xfrm>
              <a:off x="5144925" y="1997650"/>
              <a:ext cx="65500" cy="23825"/>
            </a:xfrm>
            <a:custGeom>
              <a:avLst/>
              <a:gdLst/>
              <a:ahLst/>
              <a:cxnLst/>
              <a:rect l="l" t="t" r="r" b="b"/>
              <a:pathLst>
                <a:path w="2620" h="953" extrusionOk="0">
                  <a:moveTo>
                    <a:pt x="2620" y="0"/>
                  </a:moveTo>
                  <a:lnTo>
                    <a:pt x="1" y="953"/>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2"/>
            <p:cNvSpPr/>
            <p:nvPr/>
          </p:nvSpPr>
          <p:spPr>
            <a:xfrm>
              <a:off x="5124400" y="1941100"/>
              <a:ext cx="53300" cy="44675"/>
            </a:xfrm>
            <a:custGeom>
              <a:avLst/>
              <a:gdLst/>
              <a:ahLst/>
              <a:cxnLst/>
              <a:rect l="l" t="t" r="r" b="b"/>
              <a:pathLst>
                <a:path w="2132" h="1787" extrusionOk="0">
                  <a:moveTo>
                    <a:pt x="2131" y="0"/>
                  </a:moveTo>
                  <a:lnTo>
                    <a:pt x="0" y="1786"/>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2"/>
            <p:cNvSpPr/>
            <p:nvPr/>
          </p:nvSpPr>
          <p:spPr>
            <a:xfrm>
              <a:off x="5092825" y="1899125"/>
              <a:ext cx="34850" cy="60150"/>
            </a:xfrm>
            <a:custGeom>
              <a:avLst/>
              <a:gdLst/>
              <a:ahLst/>
              <a:cxnLst/>
              <a:rect l="l" t="t" r="r" b="b"/>
              <a:pathLst>
                <a:path w="1394" h="2406" extrusionOk="0">
                  <a:moveTo>
                    <a:pt x="1394" y="0"/>
                  </a:moveTo>
                  <a:lnTo>
                    <a:pt x="1" y="2405"/>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2"/>
            <p:cNvSpPr/>
            <p:nvPr/>
          </p:nvSpPr>
          <p:spPr>
            <a:xfrm>
              <a:off x="5090750" y="1897225"/>
              <a:ext cx="39025" cy="63825"/>
            </a:xfrm>
            <a:custGeom>
              <a:avLst/>
              <a:gdLst/>
              <a:ahLst/>
              <a:cxnLst/>
              <a:rect l="l" t="t" r="r" b="b"/>
              <a:pathLst>
                <a:path w="1561" h="2553" extrusionOk="0">
                  <a:moveTo>
                    <a:pt x="1486" y="1"/>
                  </a:moveTo>
                  <a:cubicBezTo>
                    <a:pt x="1460" y="1"/>
                    <a:pt x="1435" y="14"/>
                    <a:pt x="1417" y="41"/>
                  </a:cubicBezTo>
                  <a:lnTo>
                    <a:pt x="24" y="2446"/>
                  </a:lnTo>
                  <a:cubicBezTo>
                    <a:pt x="1" y="2481"/>
                    <a:pt x="13" y="2529"/>
                    <a:pt x="48" y="2541"/>
                  </a:cubicBezTo>
                  <a:cubicBezTo>
                    <a:pt x="60" y="2553"/>
                    <a:pt x="72" y="2553"/>
                    <a:pt x="84" y="2553"/>
                  </a:cubicBezTo>
                  <a:cubicBezTo>
                    <a:pt x="108" y="2553"/>
                    <a:pt x="143" y="2541"/>
                    <a:pt x="155" y="2517"/>
                  </a:cubicBezTo>
                  <a:lnTo>
                    <a:pt x="1548" y="112"/>
                  </a:lnTo>
                  <a:cubicBezTo>
                    <a:pt x="1560" y="76"/>
                    <a:pt x="1548" y="29"/>
                    <a:pt x="1513" y="5"/>
                  </a:cubicBezTo>
                  <a:cubicBezTo>
                    <a:pt x="1504" y="2"/>
                    <a:pt x="1495" y="1"/>
                    <a:pt x="1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ound Same Side Corner Rectangle 2"/>
          <p:cNvSpPr/>
          <p:nvPr/>
        </p:nvSpPr>
        <p:spPr>
          <a:xfrm>
            <a:off x="2551043" y="1600745"/>
            <a:ext cx="3780727" cy="2168186"/>
          </a:xfrm>
          <a:prstGeom prst="round2SameRect">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1" name="Picture 2" descr="https://lh6.googleusercontent.com/_TRGuXI5GddZ7t6DWUBqPFAtIq8Is5BSlhQbDMZ6EzYTeU9Gqsxh48ncNHuEG4KVY-gODkPCgdDVpQICdC5UpJ78Ct5sh0a4ekYG_iU6kmlh0iBsfdCHUo_XBL5OSzXVudft1_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6414" y="1879280"/>
            <a:ext cx="423182" cy="4231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3.googleusercontent.com/rIbTRm0wkmMIGV_2cV5RoiAdn2ZaMorsVkWzre3aL0YrF-dz5ulb_MgWnGia1zTJeCE8yG8yX_FIaEKdOQC4VxV519hYZPG-8iB83XsvBc-3OE7LGrct32wCJL_u-FvL0mr0Y9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8004" y="1896828"/>
            <a:ext cx="435642" cy="4445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xampp\htdocs\manage-high-school\public\css\1200px-Visual_Studio_Code_1.35_icon.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1251" y="1897977"/>
            <a:ext cx="459878" cy="45587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6.googleusercontent.com/stRA_iDkI5p9MqoNs4PUnXBtc7UxKhhQylXwMWOLFvvU_bz3xOPhECYGdX2Q-cAFhhN0JqpYQHcgRCzfT_h34RZ5HTik0dYXld_062D6APDUdHleefF1SW1IqA4U0F646-lXXuw"/>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3263" y="1887865"/>
            <a:ext cx="466554" cy="51269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Balsamiq (@balsamiq) | Twitt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39181" y="2558866"/>
            <a:ext cx="467411" cy="46741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Figma Logo Vector (.SVG) Free Downloa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33734" y="2582512"/>
            <a:ext cx="381777" cy="57266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Cards, Tasks, Trello, management, project, Boards, kanban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7565" y="1839891"/>
            <a:ext cx="549465" cy="54946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ướng dẫn sử dụng Postman cho chạy thử các API | Tìm ở đây"/>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19970" y="2593821"/>
            <a:ext cx="472387" cy="47238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s://lh4.googleusercontent.com/Zn_6m99MfTFztzrbV92OLBisSUNIUvsXtVOlpsKkYsktNyib-ful_tRqr_K8Hui1erPpGaD7eW9TivoDcPwCIdPRI1RQLY4IBRXsfOB53TlgCITEH3EnXc8Xs6gPb_CK3qW1zKk"/>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26046" y="3241101"/>
            <a:ext cx="750569" cy="414827"/>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https://lh5.googleusercontent.com/ZnOfvBBdBG66Z1YLosqpoLaBCzJzXpprWPBal34m_sql_AphZxy-93_aQOA1clURE0jWOz07Hf4hoEzuTPATqR7jnV8TDMZecgiS44IsJtnm06gVH1DizNQZHgp2JKOuaS3Gvu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08981" y="3224830"/>
            <a:ext cx="761432" cy="42679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C:\xampp\htdocs\manage-high-school\public\css\powerpoint-2016-0751.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13868" y="3237777"/>
            <a:ext cx="769688" cy="416061"/>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27 Best draw.io Alternatives - Reviews, Features, Pros &amp;amp; Cons -  Alternative.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V="1">
            <a:off x="4972189" y="2612228"/>
            <a:ext cx="475925" cy="475925"/>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34" descr="Download free MongoDB Compass for macO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588523" y="2545953"/>
            <a:ext cx="653203" cy="65320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idx="12"/>
          </p:nvPr>
        </p:nvSpPr>
        <p:spPr>
          <a:xfrm>
            <a:off x="8359140" y="4663217"/>
            <a:ext cx="358140" cy="393600"/>
          </a:xfrm>
        </p:spPr>
        <p:txBody>
          <a:bodyPr/>
          <a:lstStyle/>
          <a:p>
            <a:pPr marL="0" lvl="0" indent="0" algn="r" rtl="0">
              <a:spcBef>
                <a:spcPts val="0"/>
              </a:spcBef>
              <a:spcAft>
                <a:spcPts val="0"/>
              </a:spcAft>
              <a:buNone/>
            </a:pPr>
            <a:fld id="{00000000-1234-1234-1234-123412341234}" type="slidenum">
              <a:rPr lang="en" smtClean="0">
                <a:solidFill>
                  <a:schemeClr val="tx1"/>
                </a:solidFill>
              </a:rPr>
              <a:t>14</a:t>
            </a:fld>
            <a:endParaRPr lang="en">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53" name="Google Shape;1153;p42"/>
          <p:cNvSpPr txBox="1">
            <a:spLocks noGrp="1"/>
          </p:cNvSpPr>
          <p:nvPr>
            <p:ph type="title"/>
          </p:nvPr>
        </p:nvSpPr>
        <p:spPr>
          <a:xfrm>
            <a:off x="713225" y="58757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mtClean="0">
                <a:latin typeface="Baloo 2" panose="020B0604020202020204" charset="0"/>
                <a:cs typeface="Baloo 2" panose="020B0604020202020204" charset="0"/>
              </a:rPr>
              <a:t>CÔNG NGHỆ SỬ DỤNG</a:t>
            </a:r>
            <a:endParaRPr>
              <a:latin typeface="Baloo 2" panose="020B0604020202020204" charset="0"/>
              <a:cs typeface="Baloo 2" panose="020B0604020202020204" charset="0"/>
            </a:endParaRPr>
          </a:p>
        </p:txBody>
      </p:sp>
      <p:grpSp>
        <p:nvGrpSpPr>
          <p:cNvPr id="1158" name="Google Shape;1158;p42"/>
          <p:cNvGrpSpPr/>
          <p:nvPr/>
        </p:nvGrpSpPr>
        <p:grpSpPr>
          <a:xfrm>
            <a:off x="2152154" y="1397533"/>
            <a:ext cx="4573324" cy="3320241"/>
            <a:chOff x="3856375" y="1746425"/>
            <a:chExt cx="1630575" cy="1183800"/>
          </a:xfrm>
        </p:grpSpPr>
        <p:sp>
          <p:nvSpPr>
            <p:cNvPr id="1159" name="Google Shape;1159;p42"/>
            <p:cNvSpPr/>
            <p:nvPr/>
          </p:nvSpPr>
          <p:spPr>
            <a:xfrm>
              <a:off x="5119625" y="2150150"/>
              <a:ext cx="251250" cy="85050"/>
            </a:xfrm>
            <a:custGeom>
              <a:avLst/>
              <a:gdLst/>
              <a:ahLst/>
              <a:cxnLst/>
              <a:rect l="l" t="t" r="r" b="b"/>
              <a:pathLst>
                <a:path w="10050" h="3402" extrusionOk="0">
                  <a:moveTo>
                    <a:pt x="9154" y="1"/>
                  </a:moveTo>
                  <a:cubicBezTo>
                    <a:pt x="6912" y="1"/>
                    <a:pt x="4663" y="431"/>
                    <a:pt x="2584" y="1258"/>
                  </a:cubicBezTo>
                  <a:cubicBezTo>
                    <a:pt x="1727" y="1616"/>
                    <a:pt x="512" y="2199"/>
                    <a:pt x="24" y="3294"/>
                  </a:cubicBezTo>
                  <a:cubicBezTo>
                    <a:pt x="1" y="3330"/>
                    <a:pt x="24" y="3378"/>
                    <a:pt x="60" y="3402"/>
                  </a:cubicBezTo>
                  <a:lnTo>
                    <a:pt x="96" y="3402"/>
                  </a:lnTo>
                  <a:cubicBezTo>
                    <a:pt x="120" y="3402"/>
                    <a:pt x="143" y="3390"/>
                    <a:pt x="155" y="3354"/>
                  </a:cubicBezTo>
                  <a:cubicBezTo>
                    <a:pt x="632" y="2306"/>
                    <a:pt x="1798" y="1735"/>
                    <a:pt x="2644" y="1401"/>
                  </a:cubicBezTo>
                  <a:cubicBezTo>
                    <a:pt x="4701" y="574"/>
                    <a:pt x="6938" y="144"/>
                    <a:pt x="9153" y="144"/>
                  </a:cubicBezTo>
                  <a:cubicBezTo>
                    <a:pt x="9424" y="144"/>
                    <a:pt x="9696" y="150"/>
                    <a:pt x="9966" y="163"/>
                  </a:cubicBezTo>
                  <a:cubicBezTo>
                    <a:pt x="9972" y="165"/>
                    <a:pt x="9978" y="165"/>
                    <a:pt x="9984" y="165"/>
                  </a:cubicBezTo>
                  <a:cubicBezTo>
                    <a:pt x="10022" y="165"/>
                    <a:pt x="10049" y="133"/>
                    <a:pt x="10049" y="92"/>
                  </a:cubicBezTo>
                  <a:cubicBezTo>
                    <a:pt x="10049" y="56"/>
                    <a:pt x="10014" y="20"/>
                    <a:pt x="9978" y="20"/>
                  </a:cubicBezTo>
                  <a:cubicBezTo>
                    <a:pt x="9704" y="7"/>
                    <a:pt x="9429" y="1"/>
                    <a:pt x="9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2"/>
            <p:cNvSpPr/>
            <p:nvPr/>
          </p:nvSpPr>
          <p:spPr>
            <a:xfrm>
              <a:off x="5121125" y="2217950"/>
              <a:ext cx="41100" cy="70225"/>
            </a:xfrm>
            <a:custGeom>
              <a:avLst/>
              <a:gdLst/>
              <a:ahLst/>
              <a:cxnLst/>
              <a:rect l="l" t="t" r="r" b="b"/>
              <a:pathLst>
                <a:path w="1644" h="2809" extrusionOk="0">
                  <a:moveTo>
                    <a:pt x="726" y="0"/>
                  </a:moveTo>
                  <a:cubicBezTo>
                    <a:pt x="706" y="0"/>
                    <a:pt x="686" y="10"/>
                    <a:pt x="667" y="23"/>
                  </a:cubicBezTo>
                  <a:cubicBezTo>
                    <a:pt x="441" y="273"/>
                    <a:pt x="155" y="582"/>
                    <a:pt x="83" y="975"/>
                  </a:cubicBezTo>
                  <a:cubicBezTo>
                    <a:pt x="0" y="1368"/>
                    <a:pt x="155" y="1797"/>
                    <a:pt x="488" y="2142"/>
                  </a:cubicBezTo>
                  <a:cubicBezTo>
                    <a:pt x="774" y="2440"/>
                    <a:pt x="1167" y="2642"/>
                    <a:pt x="1536" y="2797"/>
                  </a:cubicBezTo>
                  <a:cubicBezTo>
                    <a:pt x="1536" y="2809"/>
                    <a:pt x="1548" y="2809"/>
                    <a:pt x="1560" y="2809"/>
                  </a:cubicBezTo>
                  <a:cubicBezTo>
                    <a:pt x="1595" y="2809"/>
                    <a:pt x="1619" y="2797"/>
                    <a:pt x="1631" y="2761"/>
                  </a:cubicBezTo>
                  <a:cubicBezTo>
                    <a:pt x="1643" y="2726"/>
                    <a:pt x="1631" y="2678"/>
                    <a:pt x="1595" y="2666"/>
                  </a:cubicBezTo>
                  <a:cubicBezTo>
                    <a:pt x="1238" y="2511"/>
                    <a:pt x="869" y="2321"/>
                    <a:pt x="595" y="2035"/>
                  </a:cubicBezTo>
                  <a:cubicBezTo>
                    <a:pt x="298" y="1725"/>
                    <a:pt x="167" y="1344"/>
                    <a:pt x="226" y="999"/>
                  </a:cubicBezTo>
                  <a:cubicBezTo>
                    <a:pt x="298" y="654"/>
                    <a:pt x="560" y="356"/>
                    <a:pt x="774" y="130"/>
                  </a:cubicBezTo>
                  <a:cubicBezTo>
                    <a:pt x="810" y="94"/>
                    <a:pt x="810" y="47"/>
                    <a:pt x="774" y="23"/>
                  </a:cubicBezTo>
                  <a:cubicBezTo>
                    <a:pt x="758" y="7"/>
                    <a:pt x="742" y="0"/>
                    <a:pt x="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2"/>
            <p:cNvSpPr/>
            <p:nvPr/>
          </p:nvSpPr>
          <p:spPr>
            <a:xfrm>
              <a:off x="5207125" y="2196775"/>
              <a:ext cx="138450" cy="37225"/>
            </a:xfrm>
            <a:custGeom>
              <a:avLst/>
              <a:gdLst/>
              <a:ahLst/>
              <a:cxnLst/>
              <a:rect l="l" t="t" r="r" b="b"/>
              <a:pathLst>
                <a:path w="5538" h="1489" extrusionOk="0">
                  <a:moveTo>
                    <a:pt x="5454" y="1"/>
                  </a:moveTo>
                  <a:cubicBezTo>
                    <a:pt x="4085" y="1"/>
                    <a:pt x="2704" y="191"/>
                    <a:pt x="1382" y="584"/>
                  </a:cubicBezTo>
                  <a:cubicBezTo>
                    <a:pt x="858" y="739"/>
                    <a:pt x="334" y="941"/>
                    <a:pt x="25" y="1358"/>
                  </a:cubicBezTo>
                  <a:cubicBezTo>
                    <a:pt x="1" y="1394"/>
                    <a:pt x="13" y="1441"/>
                    <a:pt x="49" y="1465"/>
                  </a:cubicBezTo>
                  <a:cubicBezTo>
                    <a:pt x="60" y="1477"/>
                    <a:pt x="72" y="1489"/>
                    <a:pt x="84" y="1489"/>
                  </a:cubicBezTo>
                  <a:cubicBezTo>
                    <a:pt x="108" y="1489"/>
                    <a:pt x="132" y="1477"/>
                    <a:pt x="144" y="1453"/>
                  </a:cubicBezTo>
                  <a:cubicBezTo>
                    <a:pt x="430" y="1060"/>
                    <a:pt x="930" y="870"/>
                    <a:pt x="1418" y="727"/>
                  </a:cubicBezTo>
                  <a:cubicBezTo>
                    <a:pt x="2716" y="346"/>
                    <a:pt x="4061" y="155"/>
                    <a:pt x="5418" y="155"/>
                  </a:cubicBezTo>
                  <a:lnTo>
                    <a:pt x="5454" y="155"/>
                  </a:lnTo>
                  <a:cubicBezTo>
                    <a:pt x="5502" y="155"/>
                    <a:pt x="5537" y="120"/>
                    <a:pt x="5537" y="84"/>
                  </a:cubicBezTo>
                  <a:cubicBezTo>
                    <a:pt x="5537" y="36"/>
                    <a:pt x="5502" y="1"/>
                    <a:pt x="5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2"/>
            <p:cNvSpPr/>
            <p:nvPr/>
          </p:nvSpPr>
          <p:spPr>
            <a:xfrm>
              <a:off x="5219925" y="2117050"/>
              <a:ext cx="129825" cy="32125"/>
            </a:xfrm>
            <a:custGeom>
              <a:avLst/>
              <a:gdLst/>
              <a:ahLst/>
              <a:cxnLst/>
              <a:rect l="l" t="t" r="r" b="b"/>
              <a:pathLst>
                <a:path w="5193" h="1285" extrusionOk="0">
                  <a:moveTo>
                    <a:pt x="3173" y="0"/>
                  </a:moveTo>
                  <a:cubicBezTo>
                    <a:pt x="2033" y="0"/>
                    <a:pt x="889" y="398"/>
                    <a:pt x="37" y="1154"/>
                  </a:cubicBezTo>
                  <a:cubicBezTo>
                    <a:pt x="1" y="1178"/>
                    <a:pt x="1" y="1225"/>
                    <a:pt x="25" y="1261"/>
                  </a:cubicBezTo>
                  <a:cubicBezTo>
                    <a:pt x="49" y="1273"/>
                    <a:pt x="60" y="1285"/>
                    <a:pt x="84" y="1285"/>
                  </a:cubicBezTo>
                  <a:cubicBezTo>
                    <a:pt x="108" y="1285"/>
                    <a:pt x="120" y="1273"/>
                    <a:pt x="132" y="1261"/>
                  </a:cubicBezTo>
                  <a:cubicBezTo>
                    <a:pt x="960" y="537"/>
                    <a:pt x="2064" y="155"/>
                    <a:pt x="3166" y="155"/>
                  </a:cubicBezTo>
                  <a:cubicBezTo>
                    <a:pt x="3822" y="155"/>
                    <a:pt x="4477" y="290"/>
                    <a:pt x="5073" y="570"/>
                  </a:cubicBezTo>
                  <a:cubicBezTo>
                    <a:pt x="5082" y="573"/>
                    <a:pt x="5092" y="575"/>
                    <a:pt x="5101" y="575"/>
                  </a:cubicBezTo>
                  <a:cubicBezTo>
                    <a:pt x="5130" y="575"/>
                    <a:pt x="5159" y="561"/>
                    <a:pt x="5168" y="535"/>
                  </a:cubicBezTo>
                  <a:cubicBezTo>
                    <a:pt x="5192" y="499"/>
                    <a:pt x="5168" y="451"/>
                    <a:pt x="5133" y="427"/>
                  </a:cubicBezTo>
                  <a:cubicBezTo>
                    <a:pt x="4522" y="140"/>
                    <a:pt x="3848" y="0"/>
                    <a:pt x="3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2"/>
            <p:cNvSpPr/>
            <p:nvPr/>
          </p:nvSpPr>
          <p:spPr>
            <a:xfrm>
              <a:off x="5315475" y="2176750"/>
              <a:ext cx="24750" cy="73625"/>
            </a:xfrm>
            <a:custGeom>
              <a:avLst/>
              <a:gdLst/>
              <a:ahLst/>
              <a:cxnLst/>
              <a:rect l="l" t="t" r="r" b="b"/>
              <a:pathLst>
                <a:path w="990" h="2945" extrusionOk="0">
                  <a:moveTo>
                    <a:pt x="100" y="1"/>
                  </a:moveTo>
                  <a:cubicBezTo>
                    <a:pt x="68" y="1"/>
                    <a:pt x="34" y="22"/>
                    <a:pt x="25" y="52"/>
                  </a:cubicBezTo>
                  <a:cubicBezTo>
                    <a:pt x="13" y="99"/>
                    <a:pt x="37" y="135"/>
                    <a:pt x="84" y="147"/>
                  </a:cubicBezTo>
                  <a:cubicBezTo>
                    <a:pt x="394" y="242"/>
                    <a:pt x="656" y="492"/>
                    <a:pt x="751" y="802"/>
                  </a:cubicBezTo>
                  <a:cubicBezTo>
                    <a:pt x="846" y="1076"/>
                    <a:pt x="822" y="1385"/>
                    <a:pt x="715" y="1742"/>
                  </a:cubicBezTo>
                  <a:cubicBezTo>
                    <a:pt x="572" y="2147"/>
                    <a:pt x="346" y="2528"/>
                    <a:pt x="37" y="2826"/>
                  </a:cubicBezTo>
                  <a:cubicBezTo>
                    <a:pt x="1" y="2850"/>
                    <a:pt x="1" y="2897"/>
                    <a:pt x="37" y="2933"/>
                  </a:cubicBezTo>
                  <a:cubicBezTo>
                    <a:pt x="48" y="2945"/>
                    <a:pt x="72" y="2945"/>
                    <a:pt x="84" y="2945"/>
                  </a:cubicBezTo>
                  <a:cubicBezTo>
                    <a:pt x="108" y="2945"/>
                    <a:pt x="120" y="2945"/>
                    <a:pt x="144" y="2933"/>
                  </a:cubicBezTo>
                  <a:cubicBezTo>
                    <a:pt x="465" y="2611"/>
                    <a:pt x="703" y="2219"/>
                    <a:pt x="846" y="1790"/>
                  </a:cubicBezTo>
                  <a:cubicBezTo>
                    <a:pt x="977" y="1397"/>
                    <a:pt x="989" y="1052"/>
                    <a:pt x="894" y="766"/>
                  </a:cubicBezTo>
                  <a:cubicBezTo>
                    <a:pt x="775" y="409"/>
                    <a:pt x="477" y="111"/>
                    <a:pt x="120" y="4"/>
                  </a:cubicBezTo>
                  <a:cubicBezTo>
                    <a:pt x="114" y="2"/>
                    <a:pt x="107" y="1"/>
                    <a:pt x="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2"/>
            <p:cNvSpPr/>
            <p:nvPr/>
          </p:nvSpPr>
          <p:spPr>
            <a:xfrm>
              <a:off x="5202075" y="1944225"/>
              <a:ext cx="113725" cy="35000"/>
            </a:xfrm>
            <a:custGeom>
              <a:avLst/>
              <a:gdLst/>
              <a:ahLst/>
              <a:cxnLst/>
              <a:rect l="l" t="t" r="r" b="b"/>
              <a:pathLst>
                <a:path w="4549" h="1400" extrusionOk="0">
                  <a:moveTo>
                    <a:pt x="4467" y="0"/>
                  </a:moveTo>
                  <a:cubicBezTo>
                    <a:pt x="4448" y="0"/>
                    <a:pt x="4430" y="6"/>
                    <a:pt x="4418" y="18"/>
                  </a:cubicBezTo>
                  <a:cubicBezTo>
                    <a:pt x="3636" y="816"/>
                    <a:pt x="2554" y="1250"/>
                    <a:pt x="1496" y="1250"/>
                  </a:cubicBezTo>
                  <a:cubicBezTo>
                    <a:pt x="1023" y="1250"/>
                    <a:pt x="554" y="1163"/>
                    <a:pt x="120" y="982"/>
                  </a:cubicBezTo>
                  <a:cubicBezTo>
                    <a:pt x="110" y="976"/>
                    <a:pt x="99" y="973"/>
                    <a:pt x="88" y="973"/>
                  </a:cubicBezTo>
                  <a:cubicBezTo>
                    <a:pt x="60" y="973"/>
                    <a:pt x="33" y="992"/>
                    <a:pt x="24" y="1018"/>
                  </a:cubicBezTo>
                  <a:cubicBezTo>
                    <a:pt x="1" y="1054"/>
                    <a:pt x="24" y="1102"/>
                    <a:pt x="60" y="1113"/>
                  </a:cubicBezTo>
                  <a:cubicBezTo>
                    <a:pt x="513" y="1304"/>
                    <a:pt x="1001" y="1399"/>
                    <a:pt x="1501" y="1399"/>
                  </a:cubicBezTo>
                  <a:cubicBezTo>
                    <a:pt x="2596" y="1399"/>
                    <a:pt x="3715" y="947"/>
                    <a:pt x="4525" y="125"/>
                  </a:cubicBezTo>
                  <a:cubicBezTo>
                    <a:pt x="4549" y="90"/>
                    <a:pt x="4549" y="42"/>
                    <a:pt x="4525" y="18"/>
                  </a:cubicBezTo>
                  <a:cubicBezTo>
                    <a:pt x="4507" y="6"/>
                    <a:pt x="4486" y="0"/>
                    <a:pt x="4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2"/>
            <p:cNvSpPr/>
            <p:nvPr/>
          </p:nvSpPr>
          <p:spPr>
            <a:xfrm>
              <a:off x="5252375" y="1974325"/>
              <a:ext cx="100625" cy="65025"/>
            </a:xfrm>
            <a:custGeom>
              <a:avLst/>
              <a:gdLst/>
              <a:ahLst/>
              <a:cxnLst/>
              <a:rect l="l" t="t" r="r" b="b"/>
              <a:pathLst>
                <a:path w="4025" h="2601" extrusionOk="0">
                  <a:moveTo>
                    <a:pt x="87" y="0"/>
                  </a:moveTo>
                  <a:cubicBezTo>
                    <a:pt x="78" y="0"/>
                    <a:pt x="69" y="2"/>
                    <a:pt x="60" y="5"/>
                  </a:cubicBezTo>
                  <a:cubicBezTo>
                    <a:pt x="13" y="17"/>
                    <a:pt x="1" y="64"/>
                    <a:pt x="13" y="100"/>
                  </a:cubicBezTo>
                  <a:cubicBezTo>
                    <a:pt x="298" y="910"/>
                    <a:pt x="858" y="1612"/>
                    <a:pt x="1549" y="2041"/>
                  </a:cubicBezTo>
                  <a:cubicBezTo>
                    <a:pt x="2144" y="2410"/>
                    <a:pt x="2822" y="2600"/>
                    <a:pt x="3513" y="2600"/>
                  </a:cubicBezTo>
                  <a:cubicBezTo>
                    <a:pt x="3656" y="2600"/>
                    <a:pt x="3811" y="2588"/>
                    <a:pt x="3954" y="2576"/>
                  </a:cubicBezTo>
                  <a:cubicBezTo>
                    <a:pt x="4001" y="2576"/>
                    <a:pt x="4025" y="2541"/>
                    <a:pt x="4025" y="2493"/>
                  </a:cubicBezTo>
                  <a:cubicBezTo>
                    <a:pt x="4015" y="2462"/>
                    <a:pt x="3987" y="2431"/>
                    <a:pt x="3956" y="2431"/>
                  </a:cubicBezTo>
                  <a:cubicBezTo>
                    <a:pt x="3951" y="2431"/>
                    <a:pt x="3946" y="2432"/>
                    <a:pt x="3942" y="2434"/>
                  </a:cubicBezTo>
                  <a:cubicBezTo>
                    <a:pt x="3800" y="2450"/>
                    <a:pt x="3658" y="2459"/>
                    <a:pt x="3517" y="2459"/>
                  </a:cubicBezTo>
                  <a:cubicBezTo>
                    <a:pt x="2852" y="2459"/>
                    <a:pt x="2201" y="2275"/>
                    <a:pt x="1632" y="1922"/>
                  </a:cubicBezTo>
                  <a:cubicBezTo>
                    <a:pt x="965" y="1505"/>
                    <a:pt x="429" y="826"/>
                    <a:pt x="155" y="52"/>
                  </a:cubicBezTo>
                  <a:cubicBezTo>
                    <a:pt x="146" y="16"/>
                    <a:pt x="116"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2"/>
            <p:cNvSpPr/>
            <p:nvPr/>
          </p:nvSpPr>
          <p:spPr>
            <a:xfrm>
              <a:off x="3856375" y="2700700"/>
              <a:ext cx="1630575" cy="172975"/>
            </a:xfrm>
            <a:custGeom>
              <a:avLst/>
              <a:gdLst/>
              <a:ahLst/>
              <a:cxnLst/>
              <a:rect l="l" t="t" r="r" b="b"/>
              <a:pathLst>
                <a:path w="65223" h="6919" extrusionOk="0">
                  <a:moveTo>
                    <a:pt x="3453" y="1"/>
                  </a:moveTo>
                  <a:cubicBezTo>
                    <a:pt x="1548" y="1"/>
                    <a:pt x="0" y="1549"/>
                    <a:pt x="0" y="3454"/>
                  </a:cubicBezTo>
                  <a:cubicBezTo>
                    <a:pt x="0" y="5371"/>
                    <a:pt x="1548" y="6918"/>
                    <a:pt x="3453" y="6918"/>
                  </a:cubicBezTo>
                  <a:lnTo>
                    <a:pt x="65223" y="6918"/>
                  </a:lnTo>
                  <a:lnTo>
                    <a:pt x="65223" y="6299"/>
                  </a:lnTo>
                  <a:lnTo>
                    <a:pt x="3525" y="6299"/>
                  </a:lnTo>
                  <a:cubicBezTo>
                    <a:pt x="1953" y="6299"/>
                    <a:pt x="691" y="5037"/>
                    <a:pt x="691" y="3478"/>
                  </a:cubicBezTo>
                  <a:lnTo>
                    <a:pt x="691" y="3430"/>
                  </a:lnTo>
                  <a:cubicBezTo>
                    <a:pt x="691" y="1870"/>
                    <a:pt x="1953" y="608"/>
                    <a:pt x="3525" y="608"/>
                  </a:cubicBezTo>
                  <a:lnTo>
                    <a:pt x="65223" y="608"/>
                  </a:lnTo>
                  <a:lnTo>
                    <a:pt x="65223" y="1"/>
                  </a:ln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2"/>
            <p:cNvSpPr/>
            <p:nvPr/>
          </p:nvSpPr>
          <p:spPr>
            <a:xfrm>
              <a:off x="3873625" y="2715900"/>
              <a:ext cx="1595475" cy="142600"/>
            </a:xfrm>
            <a:custGeom>
              <a:avLst/>
              <a:gdLst/>
              <a:ahLst/>
              <a:cxnLst/>
              <a:rect l="l" t="t" r="r" b="b"/>
              <a:pathLst>
                <a:path w="63819" h="5704" extrusionOk="0">
                  <a:moveTo>
                    <a:pt x="2835" y="0"/>
                  </a:moveTo>
                  <a:cubicBezTo>
                    <a:pt x="1263" y="0"/>
                    <a:pt x="1" y="1262"/>
                    <a:pt x="1" y="2822"/>
                  </a:cubicBezTo>
                  <a:lnTo>
                    <a:pt x="1" y="2870"/>
                  </a:lnTo>
                  <a:cubicBezTo>
                    <a:pt x="1" y="4429"/>
                    <a:pt x="1263" y="5703"/>
                    <a:pt x="2835" y="5703"/>
                  </a:cubicBezTo>
                  <a:lnTo>
                    <a:pt x="63818" y="5703"/>
                  </a:lnTo>
                  <a:lnTo>
                    <a:pt x="638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2"/>
            <p:cNvSpPr/>
            <p:nvPr/>
          </p:nvSpPr>
          <p:spPr>
            <a:xfrm>
              <a:off x="3871850" y="2714100"/>
              <a:ext cx="1599025" cy="146175"/>
            </a:xfrm>
            <a:custGeom>
              <a:avLst/>
              <a:gdLst/>
              <a:ahLst/>
              <a:cxnLst/>
              <a:rect l="l" t="t" r="r" b="b"/>
              <a:pathLst>
                <a:path w="63961" h="5847" extrusionOk="0">
                  <a:moveTo>
                    <a:pt x="63818" y="144"/>
                  </a:moveTo>
                  <a:lnTo>
                    <a:pt x="63818" y="5692"/>
                  </a:lnTo>
                  <a:lnTo>
                    <a:pt x="2906" y="5692"/>
                  </a:lnTo>
                  <a:cubicBezTo>
                    <a:pt x="1382" y="5692"/>
                    <a:pt x="143" y="4466"/>
                    <a:pt x="143" y="2942"/>
                  </a:cubicBezTo>
                  <a:lnTo>
                    <a:pt x="143" y="2894"/>
                  </a:lnTo>
                  <a:cubicBezTo>
                    <a:pt x="143" y="1382"/>
                    <a:pt x="1382" y="144"/>
                    <a:pt x="2906" y="144"/>
                  </a:cubicBezTo>
                  <a:close/>
                  <a:moveTo>
                    <a:pt x="2906" y="1"/>
                  </a:moveTo>
                  <a:cubicBezTo>
                    <a:pt x="1298" y="1"/>
                    <a:pt x="1" y="1298"/>
                    <a:pt x="1" y="2894"/>
                  </a:cubicBezTo>
                  <a:lnTo>
                    <a:pt x="1" y="2942"/>
                  </a:lnTo>
                  <a:cubicBezTo>
                    <a:pt x="1" y="4537"/>
                    <a:pt x="1298" y="5847"/>
                    <a:pt x="2906" y="5847"/>
                  </a:cubicBezTo>
                  <a:lnTo>
                    <a:pt x="63889" y="5847"/>
                  </a:lnTo>
                  <a:cubicBezTo>
                    <a:pt x="63937" y="5847"/>
                    <a:pt x="63961" y="5811"/>
                    <a:pt x="63961" y="5775"/>
                  </a:cubicBezTo>
                  <a:lnTo>
                    <a:pt x="63961" y="72"/>
                  </a:lnTo>
                  <a:cubicBezTo>
                    <a:pt x="63961" y="24"/>
                    <a:pt x="63937" y="1"/>
                    <a:pt x="63889"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2"/>
            <p:cNvSpPr/>
            <p:nvPr/>
          </p:nvSpPr>
          <p:spPr>
            <a:xfrm>
              <a:off x="4457925" y="2785250"/>
              <a:ext cx="517650" cy="3600"/>
            </a:xfrm>
            <a:custGeom>
              <a:avLst/>
              <a:gdLst/>
              <a:ahLst/>
              <a:cxnLst/>
              <a:rect l="l" t="t" r="r" b="b"/>
              <a:pathLst>
                <a:path w="20706" h="144" extrusionOk="0">
                  <a:moveTo>
                    <a:pt x="84" y="0"/>
                  </a:moveTo>
                  <a:cubicBezTo>
                    <a:pt x="37" y="0"/>
                    <a:pt x="1" y="36"/>
                    <a:pt x="1" y="72"/>
                  </a:cubicBezTo>
                  <a:cubicBezTo>
                    <a:pt x="1" y="119"/>
                    <a:pt x="37" y="143"/>
                    <a:pt x="84" y="143"/>
                  </a:cubicBezTo>
                  <a:lnTo>
                    <a:pt x="20623" y="143"/>
                  </a:lnTo>
                  <a:cubicBezTo>
                    <a:pt x="20670" y="143"/>
                    <a:pt x="20706" y="119"/>
                    <a:pt x="20706" y="72"/>
                  </a:cubicBezTo>
                  <a:cubicBezTo>
                    <a:pt x="20706" y="36"/>
                    <a:pt x="20670" y="0"/>
                    <a:pt x="20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2"/>
            <p:cNvSpPr/>
            <p:nvPr/>
          </p:nvSpPr>
          <p:spPr>
            <a:xfrm>
              <a:off x="4248375" y="2745350"/>
              <a:ext cx="390550" cy="3600"/>
            </a:xfrm>
            <a:custGeom>
              <a:avLst/>
              <a:gdLst/>
              <a:ahLst/>
              <a:cxnLst/>
              <a:rect l="l" t="t" r="r" b="b"/>
              <a:pathLst>
                <a:path w="15622" h="144" extrusionOk="0">
                  <a:moveTo>
                    <a:pt x="72" y="1"/>
                  </a:moveTo>
                  <a:cubicBezTo>
                    <a:pt x="25" y="1"/>
                    <a:pt x="1" y="25"/>
                    <a:pt x="1" y="72"/>
                  </a:cubicBezTo>
                  <a:cubicBezTo>
                    <a:pt x="1" y="108"/>
                    <a:pt x="25" y="144"/>
                    <a:pt x="72" y="144"/>
                  </a:cubicBezTo>
                  <a:lnTo>
                    <a:pt x="15550" y="144"/>
                  </a:lnTo>
                  <a:cubicBezTo>
                    <a:pt x="15598" y="144"/>
                    <a:pt x="15622" y="108"/>
                    <a:pt x="15622" y="72"/>
                  </a:cubicBezTo>
                  <a:cubicBezTo>
                    <a:pt x="15622" y="25"/>
                    <a:pt x="15598" y="1"/>
                    <a:pt x="15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2"/>
            <p:cNvSpPr/>
            <p:nvPr/>
          </p:nvSpPr>
          <p:spPr>
            <a:xfrm>
              <a:off x="3954900" y="2745350"/>
              <a:ext cx="243500" cy="3600"/>
            </a:xfrm>
            <a:custGeom>
              <a:avLst/>
              <a:gdLst/>
              <a:ahLst/>
              <a:cxnLst/>
              <a:rect l="l" t="t" r="r" b="b"/>
              <a:pathLst>
                <a:path w="9740" h="144" extrusionOk="0">
                  <a:moveTo>
                    <a:pt x="72" y="1"/>
                  </a:moveTo>
                  <a:cubicBezTo>
                    <a:pt x="36" y="1"/>
                    <a:pt x="0" y="25"/>
                    <a:pt x="0" y="72"/>
                  </a:cubicBezTo>
                  <a:cubicBezTo>
                    <a:pt x="0" y="108"/>
                    <a:pt x="36" y="144"/>
                    <a:pt x="72" y="144"/>
                  </a:cubicBezTo>
                  <a:lnTo>
                    <a:pt x="9668" y="144"/>
                  </a:lnTo>
                  <a:cubicBezTo>
                    <a:pt x="9716" y="144"/>
                    <a:pt x="9740" y="108"/>
                    <a:pt x="9740" y="72"/>
                  </a:cubicBezTo>
                  <a:cubicBezTo>
                    <a:pt x="9740" y="25"/>
                    <a:pt x="9716" y="1"/>
                    <a:pt x="9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2"/>
            <p:cNvSpPr/>
            <p:nvPr/>
          </p:nvSpPr>
          <p:spPr>
            <a:xfrm>
              <a:off x="4823750" y="2745350"/>
              <a:ext cx="350375" cy="3600"/>
            </a:xfrm>
            <a:custGeom>
              <a:avLst/>
              <a:gdLst/>
              <a:ahLst/>
              <a:cxnLst/>
              <a:rect l="l" t="t" r="r" b="b"/>
              <a:pathLst>
                <a:path w="14015" h="144" extrusionOk="0">
                  <a:moveTo>
                    <a:pt x="72" y="1"/>
                  </a:moveTo>
                  <a:cubicBezTo>
                    <a:pt x="25" y="1"/>
                    <a:pt x="1" y="25"/>
                    <a:pt x="1" y="72"/>
                  </a:cubicBezTo>
                  <a:cubicBezTo>
                    <a:pt x="1" y="108"/>
                    <a:pt x="25" y="144"/>
                    <a:pt x="72" y="144"/>
                  </a:cubicBezTo>
                  <a:lnTo>
                    <a:pt x="13943" y="144"/>
                  </a:lnTo>
                  <a:cubicBezTo>
                    <a:pt x="13979" y="144"/>
                    <a:pt x="14014" y="108"/>
                    <a:pt x="14014" y="72"/>
                  </a:cubicBezTo>
                  <a:cubicBezTo>
                    <a:pt x="14014" y="25"/>
                    <a:pt x="13979" y="1"/>
                    <a:pt x="139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2"/>
            <p:cNvSpPr/>
            <p:nvPr/>
          </p:nvSpPr>
          <p:spPr>
            <a:xfrm>
              <a:off x="5241375" y="2745350"/>
              <a:ext cx="229500" cy="3600"/>
            </a:xfrm>
            <a:custGeom>
              <a:avLst/>
              <a:gdLst/>
              <a:ahLst/>
              <a:cxnLst/>
              <a:rect l="l" t="t" r="r" b="b"/>
              <a:pathLst>
                <a:path w="9180" h="144" extrusionOk="0">
                  <a:moveTo>
                    <a:pt x="72" y="1"/>
                  </a:moveTo>
                  <a:cubicBezTo>
                    <a:pt x="36" y="1"/>
                    <a:pt x="0" y="25"/>
                    <a:pt x="0" y="72"/>
                  </a:cubicBezTo>
                  <a:cubicBezTo>
                    <a:pt x="0" y="108"/>
                    <a:pt x="36" y="144"/>
                    <a:pt x="72" y="144"/>
                  </a:cubicBezTo>
                  <a:lnTo>
                    <a:pt x="9108" y="144"/>
                  </a:lnTo>
                  <a:cubicBezTo>
                    <a:pt x="9156" y="144"/>
                    <a:pt x="9180" y="108"/>
                    <a:pt x="9180" y="72"/>
                  </a:cubicBezTo>
                  <a:cubicBezTo>
                    <a:pt x="9180" y="25"/>
                    <a:pt x="9156" y="1"/>
                    <a:pt x="9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2"/>
            <p:cNvSpPr/>
            <p:nvPr/>
          </p:nvSpPr>
          <p:spPr>
            <a:xfrm>
              <a:off x="5264575" y="2785250"/>
              <a:ext cx="206300" cy="3600"/>
            </a:xfrm>
            <a:custGeom>
              <a:avLst/>
              <a:gdLst/>
              <a:ahLst/>
              <a:cxnLst/>
              <a:rect l="l" t="t" r="r" b="b"/>
              <a:pathLst>
                <a:path w="8252" h="144" extrusionOk="0">
                  <a:moveTo>
                    <a:pt x="72" y="0"/>
                  </a:moveTo>
                  <a:cubicBezTo>
                    <a:pt x="37" y="0"/>
                    <a:pt x="1" y="36"/>
                    <a:pt x="1" y="72"/>
                  </a:cubicBezTo>
                  <a:cubicBezTo>
                    <a:pt x="1" y="119"/>
                    <a:pt x="37" y="143"/>
                    <a:pt x="72" y="143"/>
                  </a:cubicBezTo>
                  <a:lnTo>
                    <a:pt x="8180" y="143"/>
                  </a:lnTo>
                  <a:cubicBezTo>
                    <a:pt x="8228" y="143"/>
                    <a:pt x="8252" y="119"/>
                    <a:pt x="8252" y="72"/>
                  </a:cubicBezTo>
                  <a:cubicBezTo>
                    <a:pt x="8252" y="36"/>
                    <a:pt x="8228" y="0"/>
                    <a:pt x="81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2"/>
            <p:cNvSpPr/>
            <p:nvPr/>
          </p:nvSpPr>
          <p:spPr>
            <a:xfrm>
              <a:off x="4091825" y="2747150"/>
              <a:ext cx="77400" cy="126525"/>
            </a:xfrm>
            <a:custGeom>
              <a:avLst/>
              <a:gdLst/>
              <a:ahLst/>
              <a:cxnLst/>
              <a:rect l="l" t="t" r="r" b="b"/>
              <a:pathLst>
                <a:path w="3096" h="5061" extrusionOk="0">
                  <a:moveTo>
                    <a:pt x="643" y="0"/>
                  </a:moveTo>
                  <a:cubicBezTo>
                    <a:pt x="524" y="1369"/>
                    <a:pt x="298" y="2858"/>
                    <a:pt x="0" y="4453"/>
                  </a:cubicBezTo>
                  <a:lnTo>
                    <a:pt x="0" y="5060"/>
                  </a:lnTo>
                  <a:lnTo>
                    <a:pt x="2822" y="5060"/>
                  </a:lnTo>
                  <a:lnTo>
                    <a:pt x="2822" y="4453"/>
                  </a:lnTo>
                  <a:cubicBezTo>
                    <a:pt x="3013" y="3024"/>
                    <a:pt x="3096" y="1536"/>
                    <a:pt x="30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2"/>
            <p:cNvSpPr/>
            <p:nvPr/>
          </p:nvSpPr>
          <p:spPr>
            <a:xfrm>
              <a:off x="4090025" y="2745350"/>
              <a:ext cx="81000" cy="130100"/>
            </a:xfrm>
            <a:custGeom>
              <a:avLst/>
              <a:gdLst/>
              <a:ahLst/>
              <a:cxnLst/>
              <a:rect l="l" t="t" r="r" b="b"/>
              <a:pathLst>
                <a:path w="3240" h="5204" extrusionOk="0">
                  <a:moveTo>
                    <a:pt x="3096" y="144"/>
                  </a:moveTo>
                  <a:cubicBezTo>
                    <a:pt x="3085" y="1703"/>
                    <a:pt x="3001" y="3168"/>
                    <a:pt x="2811" y="4513"/>
                  </a:cubicBezTo>
                  <a:lnTo>
                    <a:pt x="2811" y="5049"/>
                  </a:lnTo>
                  <a:lnTo>
                    <a:pt x="144" y="5049"/>
                  </a:lnTo>
                  <a:lnTo>
                    <a:pt x="144" y="4537"/>
                  </a:lnTo>
                  <a:cubicBezTo>
                    <a:pt x="465" y="2846"/>
                    <a:pt x="679" y="1406"/>
                    <a:pt x="787" y="144"/>
                  </a:cubicBezTo>
                  <a:close/>
                  <a:moveTo>
                    <a:pt x="715" y="1"/>
                  </a:moveTo>
                  <a:cubicBezTo>
                    <a:pt x="679" y="1"/>
                    <a:pt x="644" y="25"/>
                    <a:pt x="644" y="60"/>
                  </a:cubicBezTo>
                  <a:cubicBezTo>
                    <a:pt x="537" y="1334"/>
                    <a:pt x="322" y="2787"/>
                    <a:pt x="1" y="4513"/>
                  </a:cubicBezTo>
                  <a:lnTo>
                    <a:pt x="1" y="5132"/>
                  </a:lnTo>
                  <a:cubicBezTo>
                    <a:pt x="1" y="5168"/>
                    <a:pt x="25" y="5204"/>
                    <a:pt x="72" y="5204"/>
                  </a:cubicBezTo>
                  <a:lnTo>
                    <a:pt x="2894" y="5204"/>
                  </a:lnTo>
                  <a:cubicBezTo>
                    <a:pt x="2930" y="5204"/>
                    <a:pt x="2965" y="5168"/>
                    <a:pt x="2965" y="5132"/>
                  </a:cubicBezTo>
                  <a:lnTo>
                    <a:pt x="2965" y="4525"/>
                  </a:lnTo>
                  <a:cubicBezTo>
                    <a:pt x="3144" y="3156"/>
                    <a:pt x="3239" y="1668"/>
                    <a:pt x="3239" y="72"/>
                  </a:cubicBezTo>
                  <a:cubicBezTo>
                    <a:pt x="3239" y="48"/>
                    <a:pt x="3227" y="37"/>
                    <a:pt x="3215" y="13"/>
                  </a:cubicBezTo>
                  <a:cubicBezTo>
                    <a:pt x="3204" y="1"/>
                    <a:pt x="3192" y="1"/>
                    <a:pt x="3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2"/>
            <p:cNvSpPr/>
            <p:nvPr/>
          </p:nvSpPr>
          <p:spPr>
            <a:xfrm>
              <a:off x="4090025" y="2747150"/>
              <a:ext cx="71775" cy="83650"/>
            </a:xfrm>
            <a:custGeom>
              <a:avLst/>
              <a:gdLst/>
              <a:ahLst/>
              <a:cxnLst/>
              <a:rect l="l" t="t" r="r" b="b"/>
              <a:pathLst>
                <a:path w="2871" h="3346" extrusionOk="0">
                  <a:moveTo>
                    <a:pt x="620" y="0"/>
                  </a:moveTo>
                  <a:cubicBezTo>
                    <a:pt x="572" y="1191"/>
                    <a:pt x="358" y="2298"/>
                    <a:pt x="1" y="3346"/>
                  </a:cubicBezTo>
                  <a:lnTo>
                    <a:pt x="2251" y="3346"/>
                  </a:lnTo>
                  <a:cubicBezTo>
                    <a:pt x="2620" y="2358"/>
                    <a:pt x="2811" y="1239"/>
                    <a:pt x="28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2"/>
            <p:cNvSpPr/>
            <p:nvPr/>
          </p:nvSpPr>
          <p:spPr>
            <a:xfrm>
              <a:off x="4088250" y="2745350"/>
              <a:ext cx="75325" cy="87550"/>
            </a:xfrm>
            <a:custGeom>
              <a:avLst/>
              <a:gdLst/>
              <a:ahLst/>
              <a:cxnLst/>
              <a:rect l="l" t="t" r="r" b="b"/>
              <a:pathLst>
                <a:path w="3013" h="3502" extrusionOk="0">
                  <a:moveTo>
                    <a:pt x="2858" y="144"/>
                  </a:moveTo>
                  <a:cubicBezTo>
                    <a:pt x="2798" y="1334"/>
                    <a:pt x="2608" y="2418"/>
                    <a:pt x="2274" y="3346"/>
                  </a:cubicBezTo>
                  <a:lnTo>
                    <a:pt x="179" y="3346"/>
                  </a:lnTo>
                  <a:cubicBezTo>
                    <a:pt x="524" y="2311"/>
                    <a:pt x="715" y="1239"/>
                    <a:pt x="762" y="144"/>
                  </a:cubicBezTo>
                  <a:close/>
                  <a:moveTo>
                    <a:pt x="691" y="1"/>
                  </a:moveTo>
                  <a:cubicBezTo>
                    <a:pt x="643" y="1"/>
                    <a:pt x="608" y="25"/>
                    <a:pt x="608" y="72"/>
                  </a:cubicBezTo>
                  <a:cubicBezTo>
                    <a:pt x="572" y="1203"/>
                    <a:pt x="369" y="2323"/>
                    <a:pt x="0" y="3394"/>
                  </a:cubicBezTo>
                  <a:cubicBezTo>
                    <a:pt x="0" y="3418"/>
                    <a:pt x="0" y="3442"/>
                    <a:pt x="12" y="3466"/>
                  </a:cubicBezTo>
                  <a:cubicBezTo>
                    <a:pt x="24" y="3489"/>
                    <a:pt x="48" y="3501"/>
                    <a:pt x="72" y="3501"/>
                  </a:cubicBezTo>
                  <a:lnTo>
                    <a:pt x="2322" y="3501"/>
                  </a:lnTo>
                  <a:cubicBezTo>
                    <a:pt x="2358" y="3501"/>
                    <a:pt x="2382" y="3477"/>
                    <a:pt x="2394" y="3442"/>
                  </a:cubicBezTo>
                  <a:cubicBezTo>
                    <a:pt x="2751" y="2465"/>
                    <a:pt x="2953" y="1334"/>
                    <a:pt x="3013" y="72"/>
                  </a:cubicBezTo>
                  <a:cubicBezTo>
                    <a:pt x="3013" y="48"/>
                    <a:pt x="3001" y="37"/>
                    <a:pt x="2989" y="13"/>
                  </a:cubicBezTo>
                  <a:cubicBezTo>
                    <a:pt x="2977" y="1"/>
                    <a:pt x="2965"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2"/>
            <p:cNvSpPr/>
            <p:nvPr/>
          </p:nvSpPr>
          <p:spPr>
            <a:xfrm>
              <a:off x="4252550" y="2778100"/>
              <a:ext cx="69375" cy="95575"/>
            </a:xfrm>
            <a:custGeom>
              <a:avLst/>
              <a:gdLst/>
              <a:ahLst/>
              <a:cxnLst/>
              <a:rect l="l" t="t" r="r" b="b"/>
              <a:pathLst>
                <a:path w="2775" h="3823" extrusionOk="0">
                  <a:moveTo>
                    <a:pt x="1" y="1"/>
                  </a:moveTo>
                  <a:lnTo>
                    <a:pt x="120" y="3215"/>
                  </a:lnTo>
                  <a:lnTo>
                    <a:pt x="120" y="3822"/>
                  </a:lnTo>
                  <a:lnTo>
                    <a:pt x="2775" y="3822"/>
                  </a:lnTo>
                  <a:lnTo>
                    <a:pt x="2775" y="3215"/>
                  </a:lnTo>
                  <a:cubicBezTo>
                    <a:pt x="2751" y="2167"/>
                    <a:pt x="2691" y="1096"/>
                    <a:pt x="2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2"/>
            <p:cNvSpPr/>
            <p:nvPr/>
          </p:nvSpPr>
          <p:spPr>
            <a:xfrm>
              <a:off x="4250775" y="2776025"/>
              <a:ext cx="72950" cy="99425"/>
            </a:xfrm>
            <a:custGeom>
              <a:avLst/>
              <a:gdLst/>
              <a:ahLst/>
              <a:cxnLst/>
              <a:rect l="l" t="t" r="r" b="b"/>
              <a:pathLst>
                <a:path w="2918" h="3977" extrusionOk="0">
                  <a:moveTo>
                    <a:pt x="2596" y="155"/>
                  </a:moveTo>
                  <a:cubicBezTo>
                    <a:pt x="2691" y="1238"/>
                    <a:pt x="2751" y="2286"/>
                    <a:pt x="2774" y="3274"/>
                  </a:cubicBezTo>
                  <a:cubicBezTo>
                    <a:pt x="2774" y="3286"/>
                    <a:pt x="2774" y="3286"/>
                    <a:pt x="2774" y="3286"/>
                  </a:cubicBezTo>
                  <a:lnTo>
                    <a:pt x="2774" y="3822"/>
                  </a:lnTo>
                  <a:lnTo>
                    <a:pt x="262" y="3822"/>
                  </a:lnTo>
                  <a:lnTo>
                    <a:pt x="262" y="3286"/>
                  </a:lnTo>
                  <a:lnTo>
                    <a:pt x="155" y="155"/>
                  </a:lnTo>
                  <a:close/>
                  <a:moveTo>
                    <a:pt x="72" y="0"/>
                  </a:moveTo>
                  <a:cubicBezTo>
                    <a:pt x="48" y="0"/>
                    <a:pt x="36" y="12"/>
                    <a:pt x="24" y="24"/>
                  </a:cubicBezTo>
                  <a:cubicBezTo>
                    <a:pt x="0" y="36"/>
                    <a:pt x="0" y="60"/>
                    <a:pt x="0" y="84"/>
                  </a:cubicBezTo>
                  <a:lnTo>
                    <a:pt x="119" y="3286"/>
                  </a:lnTo>
                  <a:lnTo>
                    <a:pt x="119" y="3905"/>
                  </a:lnTo>
                  <a:cubicBezTo>
                    <a:pt x="119" y="3941"/>
                    <a:pt x="155" y="3977"/>
                    <a:pt x="191" y="3977"/>
                  </a:cubicBezTo>
                  <a:lnTo>
                    <a:pt x="2846" y="3977"/>
                  </a:lnTo>
                  <a:cubicBezTo>
                    <a:pt x="2881" y="3977"/>
                    <a:pt x="2917" y="3941"/>
                    <a:pt x="2917" y="3905"/>
                  </a:cubicBezTo>
                  <a:lnTo>
                    <a:pt x="2917" y="3310"/>
                  </a:lnTo>
                  <a:cubicBezTo>
                    <a:pt x="2917" y="3298"/>
                    <a:pt x="2917" y="3298"/>
                    <a:pt x="2917" y="3286"/>
                  </a:cubicBezTo>
                  <a:cubicBezTo>
                    <a:pt x="2893" y="2262"/>
                    <a:pt x="2834" y="1191"/>
                    <a:pt x="2739" y="72"/>
                  </a:cubicBezTo>
                  <a:cubicBezTo>
                    <a:pt x="2727" y="36"/>
                    <a:pt x="2703" y="0"/>
                    <a:pt x="2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2"/>
            <p:cNvSpPr/>
            <p:nvPr/>
          </p:nvSpPr>
          <p:spPr>
            <a:xfrm>
              <a:off x="4235000" y="2778100"/>
              <a:ext cx="76800" cy="152125"/>
            </a:xfrm>
            <a:custGeom>
              <a:avLst/>
              <a:gdLst/>
              <a:ahLst/>
              <a:cxnLst/>
              <a:rect l="l" t="t" r="r" b="b"/>
              <a:pathLst>
                <a:path w="3072" h="6085" extrusionOk="0">
                  <a:moveTo>
                    <a:pt x="464" y="1"/>
                  </a:moveTo>
                  <a:cubicBezTo>
                    <a:pt x="572" y="1882"/>
                    <a:pt x="381" y="3930"/>
                    <a:pt x="0" y="6085"/>
                  </a:cubicBezTo>
                  <a:lnTo>
                    <a:pt x="2560" y="6085"/>
                  </a:lnTo>
                  <a:cubicBezTo>
                    <a:pt x="2893" y="3941"/>
                    <a:pt x="3072" y="1894"/>
                    <a:pt x="30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2"/>
            <p:cNvSpPr/>
            <p:nvPr/>
          </p:nvSpPr>
          <p:spPr>
            <a:xfrm>
              <a:off x="5051750" y="2733150"/>
              <a:ext cx="83375" cy="140525"/>
            </a:xfrm>
            <a:custGeom>
              <a:avLst/>
              <a:gdLst/>
              <a:ahLst/>
              <a:cxnLst/>
              <a:rect l="l" t="t" r="r" b="b"/>
              <a:pathLst>
                <a:path w="3335" h="5621" extrusionOk="0">
                  <a:moveTo>
                    <a:pt x="120" y="1"/>
                  </a:moveTo>
                  <a:cubicBezTo>
                    <a:pt x="1" y="1525"/>
                    <a:pt x="108" y="3192"/>
                    <a:pt x="501" y="5001"/>
                  </a:cubicBezTo>
                  <a:lnTo>
                    <a:pt x="525" y="5001"/>
                  </a:lnTo>
                  <a:lnTo>
                    <a:pt x="525" y="5620"/>
                  </a:lnTo>
                  <a:lnTo>
                    <a:pt x="3335" y="5620"/>
                  </a:lnTo>
                  <a:lnTo>
                    <a:pt x="3335" y="5001"/>
                  </a:lnTo>
                  <a:cubicBezTo>
                    <a:pt x="2954" y="3489"/>
                    <a:pt x="2692" y="1810"/>
                    <a:pt x="25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2"/>
            <p:cNvSpPr/>
            <p:nvPr/>
          </p:nvSpPr>
          <p:spPr>
            <a:xfrm>
              <a:off x="5049675" y="2731075"/>
              <a:ext cx="87525" cy="144375"/>
            </a:xfrm>
            <a:custGeom>
              <a:avLst/>
              <a:gdLst/>
              <a:ahLst/>
              <a:cxnLst/>
              <a:rect l="l" t="t" r="r" b="b"/>
              <a:pathLst>
                <a:path w="3501" h="5775" extrusionOk="0">
                  <a:moveTo>
                    <a:pt x="2548" y="155"/>
                  </a:moveTo>
                  <a:cubicBezTo>
                    <a:pt x="2703" y="1989"/>
                    <a:pt x="2977" y="3644"/>
                    <a:pt x="3346" y="5096"/>
                  </a:cubicBezTo>
                  <a:lnTo>
                    <a:pt x="3346" y="5620"/>
                  </a:lnTo>
                  <a:lnTo>
                    <a:pt x="679" y="5620"/>
                  </a:lnTo>
                  <a:lnTo>
                    <a:pt x="679" y="5084"/>
                  </a:lnTo>
                  <a:cubicBezTo>
                    <a:pt x="679" y="5060"/>
                    <a:pt x="667" y="5049"/>
                    <a:pt x="655" y="5037"/>
                  </a:cubicBezTo>
                  <a:cubicBezTo>
                    <a:pt x="274" y="3322"/>
                    <a:pt x="155" y="1727"/>
                    <a:pt x="274" y="155"/>
                  </a:cubicBezTo>
                  <a:close/>
                  <a:moveTo>
                    <a:pt x="203" y="0"/>
                  </a:moveTo>
                  <a:cubicBezTo>
                    <a:pt x="167" y="0"/>
                    <a:pt x="132" y="36"/>
                    <a:pt x="132" y="72"/>
                  </a:cubicBezTo>
                  <a:cubicBezTo>
                    <a:pt x="1" y="1691"/>
                    <a:pt x="132" y="3334"/>
                    <a:pt x="513" y="5108"/>
                  </a:cubicBezTo>
                  <a:cubicBezTo>
                    <a:pt x="513" y="5120"/>
                    <a:pt x="524" y="5132"/>
                    <a:pt x="536" y="5144"/>
                  </a:cubicBezTo>
                  <a:lnTo>
                    <a:pt x="536" y="5703"/>
                  </a:lnTo>
                  <a:cubicBezTo>
                    <a:pt x="536" y="5739"/>
                    <a:pt x="560" y="5775"/>
                    <a:pt x="608" y="5775"/>
                  </a:cubicBezTo>
                  <a:lnTo>
                    <a:pt x="3418" y="5775"/>
                  </a:lnTo>
                  <a:cubicBezTo>
                    <a:pt x="3465" y="5775"/>
                    <a:pt x="3501" y="5739"/>
                    <a:pt x="3501" y="5692"/>
                  </a:cubicBezTo>
                  <a:lnTo>
                    <a:pt x="3501" y="5084"/>
                  </a:lnTo>
                  <a:cubicBezTo>
                    <a:pt x="3501" y="5084"/>
                    <a:pt x="3489" y="5072"/>
                    <a:pt x="3489" y="5072"/>
                  </a:cubicBezTo>
                  <a:cubicBezTo>
                    <a:pt x="3120" y="3608"/>
                    <a:pt x="2846" y="1929"/>
                    <a:pt x="2691" y="72"/>
                  </a:cubicBezTo>
                  <a:cubicBezTo>
                    <a:pt x="2691" y="36"/>
                    <a:pt x="2656" y="0"/>
                    <a:pt x="2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2"/>
            <p:cNvSpPr/>
            <p:nvPr/>
          </p:nvSpPr>
          <p:spPr>
            <a:xfrm>
              <a:off x="5060100" y="2733150"/>
              <a:ext cx="71750" cy="84575"/>
            </a:xfrm>
            <a:custGeom>
              <a:avLst/>
              <a:gdLst/>
              <a:ahLst/>
              <a:cxnLst/>
              <a:rect l="l" t="t" r="r" b="b"/>
              <a:pathLst>
                <a:path w="2870" h="3383" extrusionOk="0">
                  <a:moveTo>
                    <a:pt x="0" y="1"/>
                  </a:moveTo>
                  <a:cubicBezTo>
                    <a:pt x="36" y="1215"/>
                    <a:pt x="203" y="2346"/>
                    <a:pt x="512" y="3382"/>
                  </a:cubicBezTo>
                  <a:lnTo>
                    <a:pt x="2870" y="3382"/>
                  </a:lnTo>
                  <a:cubicBezTo>
                    <a:pt x="2596" y="2263"/>
                    <a:pt x="2417" y="1132"/>
                    <a:pt x="23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2"/>
            <p:cNvSpPr/>
            <p:nvPr/>
          </p:nvSpPr>
          <p:spPr>
            <a:xfrm>
              <a:off x="5058000" y="2731075"/>
              <a:ext cx="75650" cy="88425"/>
            </a:xfrm>
            <a:custGeom>
              <a:avLst/>
              <a:gdLst/>
              <a:ahLst/>
              <a:cxnLst/>
              <a:rect l="l" t="t" r="r" b="b"/>
              <a:pathLst>
                <a:path w="3026" h="3537" extrusionOk="0">
                  <a:moveTo>
                    <a:pt x="2370" y="155"/>
                  </a:moveTo>
                  <a:cubicBezTo>
                    <a:pt x="2430" y="1203"/>
                    <a:pt x="2596" y="2286"/>
                    <a:pt x="2858" y="3394"/>
                  </a:cubicBezTo>
                  <a:lnTo>
                    <a:pt x="656" y="3394"/>
                  </a:lnTo>
                  <a:cubicBezTo>
                    <a:pt x="370" y="2441"/>
                    <a:pt x="203" y="1381"/>
                    <a:pt x="156" y="155"/>
                  </a:cubicBezTo>
                  <a:close/>
                  <a:moveTo>
                    <a:pt x="84" y="0"/>
                  </a:moveTo>
                  <a:cubicBezTo>
                    <a:pt x="60" y="0"/>
                    <a:pt x="37" y="12"/>
                    <a:pt x="25" y="24"/>
                  </a:cubicBezTo>
                  <a:cubicBezTo>
                    <a:pt x="13" y="36"/>
                    <a:pt x="1" y="60"/>
                    <a:pt x="1" y="84"/>
                  </a:cubicBezTo>
                  <a:cubicBezTo>
                    <a:pt x="49" y="1381"/>
                    <a:pt x="227" y="2501"/>
                    <a:pt x="525" y="3489"/>
                  </a:cubicBezTo>
                  <a:cubicBezTo>
                    <a:pt x="537" y="3513"/>
                    <a:pt x="561" y="3536"/>
                    <a:pt x="596" y="3536"/>
                  </a:cubicBezTo>
                  <a:lnTo>
                    <a:pt x="2954" y="3536"/>
                  </a:lnTo>
                  <a:cubicBezTo>
                    <a:pt x="2977" y="3536"/>
                    <a:pt x="3001" y="3525"/>
                    <a:pt x="3013" y="3513"/>
                  </a:cubicBezTo>
                  <a:cubicBezTo>
                    <a:pt x="3025" y="3489"/>
                    <a:pt x="3025" y="3465"/>
                    <a:pt x="3025" y="3441"/>
                  </a:cubicBezTo>
                  <a:cubicBezTo>
                    <a:pt x="2739" y="2298"/>
                    <a:pt x="2573" y="1167"/>
                    <a:pt x="2513" y="72"/>
                  </a:cubicBezTo>
                  <a:cubicBezTo>
                    <a:pt x="2513" y="36"/>
                    <a:pt x="2477" y="0"/>
                    <a:pt x="2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2"/>
            <p:cNvSpPr/>
            <p:nvPr/>
          </p:nvSpPr>
          <p:spPr>
            <a:xfrm>
              <a:off x="5174700" y="2787025"/>
              <a:ext cx="77400" cy="86650"/>
            </a:xfrm>
            <a:custGeom>
              <a:avLst/>
              <a:gdLst/>
              <a:ahLst/>
              <a:cxnLst/>
              <a:rect l="l" t="t" r="r" b="b"/>
              <a:pathLst>
                <a:path w="3096" h="3466" extrusionOk="0">
                  <a:moveTo>
                    <a:pt x="36" y="1"/>
                  </a:moveTo>
                  <a:cubicBezTo>
                    <a:pt x="0" y="858"/>
                    <a:pt x="72" y="1822"/>
                    <a:pt x="226" y="2858"/>
                  </a:cubicBezTo>
                  <a:lnTo>
                    <a:pt x="226" y="3465"/>
                  </a:lnTo>
                  <a:lnTo>
                    <a:pt x="3096" y="3465"/>
                  </a:lnTo>
                  <a:lnTo>
                    <a:pt x="3096" y="2858"/>
                  </a:lnTo>
                  <a:cubicBezTo>
                    <a:pt x="2905" y="1882"/>
                    <a:pt x="2786" y="929"/>
                    <a:pt x="2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2"/>
            <p:cNvSpPr/>
            <p:nvPr/>
          </p:nvSpPr>
          <p:spPr>
            <a:xfrm>
              <a:off x="5172900" y="2785250"/>
              <a:ext cx="81000" cy="90200"/>
            </a:xfrm>
            <a:custGeom>
              <a:avLst/>
              <a:gdLst/>
              <a:ahLst/>
              <a:cxnLst/>
              <a:rect l="l" t="t" r="r" b="b"/>
              <a:pathLst>
                <a:path w="3240" h="3608" extrusionOk="0">
                  <a:moveTo>
                    <a:pt x="2739" y="143"/>
                  </a:moveTo>
                  <a:cubicBezTo>
                    <a:pt x="2787" y="1012"/>
                    <a:pt x="2906" y="1953"/>
                    <a:pt x="3096" y="2917"/>
                  </a:cubicBezTo>
                  <a:lnTo>
                    <a:pt x="3096" y="3453"/>
                  </a:lnTo>
                  <a:lnTo>
                    <a:pt x="370" y="3453"/>
                  </a:lnTo>
                  <a:lnTo>
                    <a:pt x="370" y="2917"/>
                  </a:lnTo>
                  <a:cubicBezTo>
                    <a:pt x="203" y="1846"/>
                    <a:pt x="144" y="929"/>
                    <a:pt x="179" y="143"/>
                  </a:cubicBezTo>
                  <a:close/>
                  <a:moveTo>
                    <a:pt x="108" y="0"/>
                  </a:moveTo>
                  <a:cubicBezTo>
                    <a:pt x="72" y="0"/>
                    <a:pt x="36" y="36"/>
                    <a:pt x="36" y="72"/>
                  </a:cubicBezTo>
                  <a:cubicBezTo>
                    <a:pt x="1" y="881"/>
                    <a:pt x="60" y="1822"/>
                    <a:pt x="215" y="2917"/>
                  </a:cubicBezTo>
                  <a:lnTo>
                    <a:pt x="215" y="3536"/>
                  </a:lnTo>
                  <a:cubicBezTo>
                    <a:pt x="215" y="3572"/>
                    <a:pt x="251" y="3608"/>
                    <a:pt x="298" y="3608"/>
                  </a:cubicBezTo>
                  <a:lnTo>
                    <a:pt x="3168" y="3608"/>
                  </a:lnTo>
                  <a:cubicBezTo>
                    <a:pt x="3204" y="3608"/>
                    <a:pt x="3239" y="3572"/>
                    <a:pt x="3239" y="3536"/>
                  </a:cubicBezTo>
                  <a:lnTo>
                    <a:pt x="3239" y="2917"/>
                  </a:lnTo>
                  <a:cubicBezTo>
                    <a:pt x="3049" y="1905"/>
                    <a:pt x="2930" y="953"/>
                    <a:pt x="2882" y="72"/>
                  </a:cubicBezTo>
                  <a:cubicBezTo>
                    <a:pt x="2882" y="36"/>
                    <a:pt x="2846" y="0"/>
                    <a:pt x="2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2"/>
            <p:cNvSpPr/>
            <p:nvPr/>
          </p:nvSpPr>
          <p:spPr>
            <a:xfrm>
              <a:off x="5186300" y="2787025"/>
              <a:ext cx="86650" cy="117000"/>
            </a:xfrm>
            <a:custGeom>
              <a:avLst/>
              <a:gdLst/>
              <a:ahLst/>
              <a:cxnLst/>
              <a:rect l="l" t="t" r="r" b="b"/>
              <a:pathLst>
                <a:path w="3466" h="4680" extrusionOk="0">
                  <a:moveTo>
                    <a:pt x="1" y="1"/>
                  </a:moveTo>
                  <a:cubicBezTo>
                    <a:pt x="167" y="1679"/>
                    <a:pt x="441" y="3239"/>
                    <a:pt x="858" y="4680"/>
                  </a:cubicBezTo>
                  <a:lnTo>
                    <a:pt x="3465" y="4680"/>
                  </a:lnTo>
                  <a:cubicBezTo>
                    <a:pt x="3049" y="3180"/>
                    <a:pt x="2763" y="1620"/>
                    <a:pt x="2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2"/>
            <p:cNvSpPr/>
            <p:nvPr/>
          </p:nvSpPr>
          <p:spPr>
            <a:xfrm>
              <a:off x="5184525" y="2785250"/>
              <a:ext cx="90500" cy="120575"/>
            </a:xfrm>
            <a:custGeom>
              <a:avLst/>
              <a:gdLst/>
              <a:ahLst/>
              <a:cxnLst/>
              <a:rect l="l" t="t" r="r" b="b"/>
              <a:pathLst>
                <a:path w="3620" h="4823" extrusionOk="0">
                  <a:moveTo>
                    <a:pt x="2608" y="143"/>
                  </a:moveTo>
                  <a:cubicBezTo>
                    <a:pt x="2762" y="1679"/>
                    <a:pt x="3036" y="3203"/>
                    <a:pt x="3441" y="4668"/>
                  </a:cubicBezTo>
                  <a:lnTo>
                    <a:pt x="988" y="4668"/>
                  </a:lnTo>
                  <a:cubicBezTo>
                    <a:pt x="595" y="3346"/>
                    <a:pt x="322" y="1822"/>
                    <a:pt x="155" y="143"/>
                  </a:cubicBezTo>
                  <a:close/>
                  <a:moveTo>
                    <a:pt x="72" y="0"/>
                  </a:moveTo>
                  <a:cubicBezTo>
                    <a:pt x="48" y="0"/>
                    <a:pt x="36" y="12"/>
                    <a:pt x="12" y="24"/>
                  </a:cubicBezTo>
                  <a:cubicBezTo>
                    <a:pt x="0" y="36"/>
                    <a:pt x="0" y="60"/>
                    <a:pt x="0" y="84"/>
                  </a:cubicBezTo>
                  <a:cubicBezTo>
                    <a:pt x="167" y="1822"/>
                    <a:pt x="453" y="3394"/>
                    <a:pt x="857" y="4763"/>
                  </a:cubicBezTo>
                  <a:cubicBezTo>
                    <a:pt x="869" y="4798"/>
                    <a:pt x="905" y="4822"/>
                    <a:pt x="929" y="4822"/>
                  </a:cubicBezTo>
                  <a:lnTo>
                    <a:pt x="3536" y="4822"/>
                  </a:lnTo>
                  <a:cubicBezTo>
                    <a:pt x="3560" y="4822"/>
                    <a:pt x="3584" y="4810"/>
                    <a:pt x="3596" y="4798"/>
                  </a:cubicBezTo>
                  <a:cubicBezTo>
                    <a:pt x="3620" y="4775"/>
                    <a:pt x="3620" y="4751"/>
                    <a:pt x="3608" y="4727"/>
                  </a:cubicBezTo>
                  <a:cubicBezTo>
                    <a:pt x="3191" y="3215"/>
                    <a:pt x="2905" y="1643"/>
                    <a:pt x="2750" y="72"/>
                  </a:cubicBezTo>
                  <a:cubicBezTo>
                    <a:pt x="2750" y="36"/>
                    <a:pt x="2715" y="0"/>
                    <a:pt x="26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2"/>
            <p:cNvSpPr/>
            <p:nvPr/>
          </p:nvSpPr>
          <p:spPr>
            <a:xfrm>
              <a:off x="4425800" y="2759650"/>
              <a:ext cx="76500" cy="114025"/>
            </a:xfrm>
            <a:custGeom>
              <a:avLst/>
              <a:gdLst/>
              <a:ahLst/>
              <a:cxnLst/>
              <a:rect l="l" t="t" r="r" b="b"/>
              <a:pathLst>
                <a:path w="3060" h="4561" extrusionOk="0">
                  <a:moveTo>
                    <a:pt x="536" y="0"/>
                  </a:moveTo>
                  <a:cubicBezTo>
                    <a:pt x="607" y="1501"/>
                    <a:pt x="810" y="2917"/>
                    <a:pt x="0" y="3953"/>
                  </a:cubicBezTo>
                  <a:lnTo>
                    <a:pt x="0" y="4560"/>
                  </a:lnTo>
                  <a:lnTo>
                    <a:pt x="2869" y="4560"/>
                  </a:lnTo>
                  <a:lnTo>
                    <a:pt x="2869" y="3953"/>
                  </a:lnTo>
                  <a:cubicBezTo>
                    <a:pt x="2953" y="2727"/>
                    <a:pt x="3012" y="1381"/>
                    <a:pt x="3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2"/>
            <p:cNvSpPr/>
            <p:nvPr/>
          </p:nvSpPr>
          <p:spPr>
            <a:xfrm>
              <a:off x="4424000" y="2757850"/>
              <a:ext cx="80100" cy="117600"/>
            </a:xfrm>
            <a:custGeom>
              <a:avLst/>
              <a:gdLst/>
              <a:ahLst/>
              <a:cxnLst/>
              <a:rect l="l" t="t" r="r" b="b"/>
              <a:pathLst>
                <a:path w="3204" h="4704" extrusionOk="0">
                  <a:moveTo>
                    <a:pt x="3061" y="144"/>
                  </a:moveTo>
                  <a:cubicBezTo>
                    <a:pt x="3013" y="1430"/>
                    <a:pt x="2953" y="2775"/>
                    <a:pt x="2870" y="4013"/>
                  </a:cubicBezTo>
                  <a:lnTo>
                    <a:pt x="2870" y="4549"/>
                  </a:lnTo>
                  <a:lnTo>
                    <a:pt x="143" y="4549"/>
                  </a:lnTo>
                  <a:lnTo>
                    <a:pt x="143" y="4049"/>
                  </a:lnTo>
                  <a:cubicBezTo>
                    <a:pt x="858" y="3108"/>
                    <a:pt x="786" y="1882"/>
                    <a:pt x="715" y="584"/>
                  </a:cubicBezTo>
                  <a:cubicBezTo>
                    <a:pt x="703" y="441"/>
                    <a:pt x="691" y="299"/>
                    <a:pt x="691" y="144"/>
                  </a:cubicBezTo>
                  <a:close/>
                  <a:moveTo>
                    <a:pt x="608" y="1"/>
                  </a:moveTo>
                  <a:cubicBezTo>
                    <a:pt x="596" y="1"/>
                    <a:pt x="572" y="1"/>
                    <a:pt x="560" y="25"/>
                  </a:cubicBezTo>
                  <a:cubicBezTo>
                    <a:pt x="548" y="37"/>
                    <a:pt x="536" y="49"/>
                    <a:pt x="536" y="72"/>
                  </a:cubicBezTo>
                  <a:cubicBezTo>
                    <a:pt x="548" y="251"/>
                    <a:pt x="560" y="418"/>
                    <a:pt x="572" y="596"/>
                  </a:cubicBezTo>
                  <a:cubicBezTo>
                    <a:pt x="644" y="1870"/>
                    <a:pt x="715" y="3085"/>
                    <a:pt x="13" y="3978"/>
                  </a:cubicBezTo>
                  <a:cubicBezTo>
                    <a:pt x="1" y="3989"/>
                    <a:pt x="1" y="4001"/>
                    <a:pt x="1" y="4013"/>
                  </a:cubicBezTo>
                  <a:lnTo>
                    <a:pt x="1" y="4632"/>
                  </a:lnTo>
                  <a:cubicBezTo>
                    <a:pt x="1" y="4668"/>
                    <a:pt x="36" y="4704"/>
                    <a:pt x="72" y="4704"/>
                  </a:cubicBezTo>
                  <a:lnTo>
                    <a:pt x="2941" y="4704"/>
                  </a:lnTo>
                  <a:cubicBezTo>
                    <a:pt x="2977" y="4704"/>
                    <a:pt x="3013" y="4668"/>
                    <a:pt x="3013" y="4621"/>
                  </a:cubicBezTo>
                  <a:lnTo>
                    <a:pt x="3013" y="4025"/>
                  </a:lnTo>
                  <a:cubicBezTo>
                    <a:pt x="3108" y="2751"/>
                    <a:pt x="3156" y="1370"/>
                    <a:pt x="3203" y="72"/>
                  </a:cubicBezTo>
                  <a:cubicBezTo>
                    <a:pt x="3203" y="49"/>
                    <a:pt x="3203" y="37"/>
                    <a:pt x="3180" y="13"/>
                  </a:cubicBezTo>
                  <a:cubicBezTo>
                    <a:pt x="3168" y="1"/>
                    <a:pt x="3156" y="1"/>
                    <a:pt x="3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2"/>
            <p:cNvSpPr/>
            <p:nvPr/>
          </p:nvSpPr>
          <p:spPr>
            <a:xfrm>
              <a:off x="4424900" y="2759650"/>
              <a:ext cx="69975" cy="94675"/>
            </a:xfrm>
            <a:custGeom>
              <a:avLst/>
              <a:gdLst/>
              <a:ahLst/>
              <a:cxnLst/>
              <a:rect l="l" t="t" r="r" b="b"/>
              <a:pathLst>
                <a:path w="2799" h="3787" extrusionOk="0">
                  <a:moveTo>
                    <a:pt x="429" y="0"/>
                  </a:moveTo>
                  <a:cubicBezTo>
                    <a:pt x="477" y="1191"/>
                    <a:pt x="310" y="2465"/>
                    <a:pt x="0" y="3787"/>
                  </a:cubicBezTo>
                  <a:lnTo>
                    <a:pt x="2370" y="3787"/>
                  </a:lnTo>
                  <a:cubicBezTo>
                    <a:pt x="2655" y="2524"/>
                    <a:pt x="2786" y="1262"/>
                    <a:pt x="27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2"/>
            <p:cNvSpPr/>
            <p:nvPr/>
          </p:nvSpPr>
          <p:spPr>
            <a:xfrm>
              <a:off x="4422800" y="2757850"/>
              <a:ext cx="74150" cy="98250"/>
            </a:xfrm>
            <a:custGeom>
              <a:avLst/>
              <a:gdLst/>
              <a:ahLst/>
              <a:cxnLst/>
              <a:rect l="l" t="t" r="r" b="b"/>
              <a:pathLst>
                <a:path w="2966" h="3930" extrusionOk="0">
                  <a:moveTo>
                    <a:pt x="2811" y="144"/>
                  </a:moveTo>
                  <a:cubicBezTo>
                    <a:pt x="2799" y="1394"/>
                    <a:pt x="2656" y="2608"/>
                    <a:pt x="2394" y="3775"/>
                  </a:cubicBezTo>
                  <a:lnTo>
                    <a:pt x="180" y="3775"/>
                  </a:lnTo>
                  <a:cubicBezTo>
                    <a:pt x="489" y="2442"/>
                    <a:pt x="620" y="1251"/>
                    <a:pt x="596" y="144"/>
                  </a:cubicBezTo>
                  <a:close/>
                  <a:moveTo>
                    <a:pt x="513" y="1"/>
                  </a:moveTo>
                  <a:cubicBezTo>
                    <a:pt x="501" y="1"/>
                    <a:pt x="477" y="13"/>
                    <a:pt x="465" y="25"/>
                  </a:cubicBezTo>
                  <a:cubicBezTo>
                    <a:pt x="453" y="37"/>
                    <a:pt x="442" y="60"/>
                    <a:pt x="442" y="72"/>
                  </a:cubicBezTo>
                  <a:cubicBezTo>
                    <a:pt x="489" y="1215"/>
                    <a:pt x="346" y="2442"/>
                    <a:pt x="13" y="3835"/>
                  </a:cubicBezTo>
                  <a:cubicBezTo>
                    <a:pt x="1" y="3859"/>
                    <a:pt x="13" y="3882"/>
                    <a:pt x="25" y="3894"/>
                  </a:cubicBezTo>
                  <a:cubicBezTo>
                    <a:pt x="37" y="3918"/>
                    <a:pt x="61" y="3930"/>
                    <a:pt x="84" y="3930"/>
                  </a:cubicBezTo>
                  <a:lnTo>
                    <a:pt x="2454" y="3930"/>
                  </a:lnTo>
                  <a:cubicBezTo>
                    <a:pt x="2489" y="3930"/>
                    <a:pt x="2513" y="3906"/>
                    <a:pt x="2525" y="3870"/>
                  </a:cubicBezTo>
                  <a:cubicBezTo>
                    <a:pt x="2799" y="2656"/>
                    <a:pt x="2954" y="1370"/>
                    <a:pt x="2966" y="72"/>
                  </a:cubicBezTo>
                  <a:cubicBezTo>
                    <a:pt x="2966" y="60"/>
                    <a:pt x="2954" y="37"/>
                    <a:pt x="2942" y="25"/>
                  </a:cubicBezTo>
                  <a:cubicBezTo>
                    <a:pt x="2930" y="13"/>
                    <a:pt x="2906" y="1"/>
                    <a:pt x="28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2"/>
            <p:cNvSpPr/>
            <p:nvPr/>
          </p:nvSpPr>
          <p:spPr>
            <a:xfrm>
              <a:off x="3956675" y="1746425"/>
              <a:ext cx="1429975" cy="874250"/>
            </a:xfrm>
            <a:custGeom>
              <a:avLst/>
              <a:gdLst/>
              <a:ahLst/>
              <a:cxnLst/>
              <a:rect l="l" t="t" r="r" b="b"/>
              <a:pathLst>
                <a:path w="57199" h="34970" extrusionOk="0">
                  <a:moveTo>
                    <a:pt x="3787" y="1"/>
                  </a:moveTo>
                  <a:cubicBezTo>
                    <a:pt x="1703" y="1"/>
                    <a:pt x="1" y="1703"/>
                    <a:pt x="1" y="3787"/>
                  </a:cubicBezTo>
                  <a:lnTo>
                    <a:pt x="1" y="34969"/>
                  </a:lnTo>
                  <a:lnTo>
                    <a:pt x="57198" y="34969"/>
                  </a:lnTo>
                  <a:lnTo>
                    <a:pt x="57198" y="3787"/>
                  </a:lnTo>
                  <a:cubicBezTo>
                    <a:pt x="57198" y="1703"/>
                    <a:pt x="55496" y="1"/>
                    <a:pt x="53412" y="1"/>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2"/>
            <p:cNvSpPr/>
            <p:nvPr/>
          </p:nvSpPr>
          <p:spPr>
            <a:xfrm>
              <a:off x="5366075" y="1946750"/>
              <a:ext cx="3900" cy="169400"/>
            </a:xfrm>
            <a:custGeom>
              <a:avLst/>
              <a:gdLst/>
              <a:ahLst/>
              <a:cxnLst/>
              <a:rect l="l" t="t" r="r" b="b"/>
              <a:pathLst>
                <a:path w="156" h="6776" extrusionOk="0">
                  <a:moveTo>
                    <a:pt x="72" y="0"/>
                  </a:moveTo>
                  <a:cubicBezTo>
                    <a:pt x="37" y="0"/>
                    <a:pt x="1" y="36"/>
                    <a:pt x="1" y="84"/>
                  </a:cubicBezTo>
                  <a:lnTo>
                    <a:pt x="1" y="6704"/>
                  </a:lnTo>
                  <a:cubicBezTo>
                    <a:pt x="1" y="6739"/>
                    <a:pt x="37" y="6775"/>
                    <a:pt x="72" y="6775"/>
                  </a:cubicBezTo>
                  <a:cubicBezTo>
                    <a:pt x="120" y="6775"/>
                    <a:pt x="156" y="6739"/>
                    <a:pt x="156" y="6704"/>
                  </a:cubicBezTo>
                  <a:lnTo>
                    <a:pt x="156" y="84"/>
                  </a:lnTo>
                  <a:cubicBezTo>
                    <a:pt x="156"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2"/>
            <p:cNvSpPr/>
            <p:nvPr/>
          </p:nvSpPr>
          <p:spPr>
            <a:xfrm>
              <a:off x="5185100" y="1763100"/>
              <a:ext cx="184875" cy="149750"/>
            </a:xfrm>
            <a:custGeom>
              <a:avLst/>
              <a:gdLst/>
              <a:ahLst/>
              <a:cxnLst/>
              <a:rect l="l" t="t" r="r" b="b"/>
              <a:pathLst>
                <a:path w="7395" h="5990" extrusionOk="0">
                  <a:moveTo>
                    <a:pt x="72" y="0"/>
                  </a:moveTo>
                  <a:cubicBezTo>
                    <a:pt x="37" y="0"/>
                    <a:pt x="1" y="36"/>
                    <a:pt x="1" y="84"/>
                  </a:cubicBezTo>
                  <a:cubicBezTo>
                    <a:pt x="1" y="119"/>
                    <a:pt x="37" y="155"/>
                    <a:pt x="72" y="155"/>
                  </a:cubicBezTo>
                  <a:lnTo>
                    <a:pt x="2930" y="155"/>
                  </a:lnTo>
                  <a:cubicBezTo>
                    <a:pt x="5311" y="155"/>
                    <a:pt x="7240" y="2084"/>
                    <a:pt x="7240" y="4465"/>
                  </a:cubicBezTo>
                  <a:lnTo>
                    <a:pt x="7240" y="5918"/>
                  </a:lnTo>
                  <a:cubicBezTo>
                    <a:pt x="7240" y="5953"/>
                    <a:pt x="7276" y="5989"/>
                    <a:pt x="7311" y="5989"/>
                  </a:cubicBezTo>
                  <a:cubicBezTo>
                    <a:pt x="7359" y="5989"/>
                    <a:pt x="7395" y="5953"/>
                    <a:pt x="7395" y="5918"/>
                  </a:cubicBezTo>
                  <a:lnTo>
                    <a:pt x="7395" y="4465"/>
                  </a:lnTo>
                  <a:cubicBezTo>
                    <a:pt x="7395" y="2001"/>
                    <a:pt x="5394" y="0"/>
                    <a:pt x="2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2"/>
            <p:cNvSpPr/>
            <p:nvPr/>
          </p:nvSpPr>
          <p:spPr>
            <a:xfrm>
              <a:off x="4563000" y="1759525"/>
              <a:ext cx="217325" cy="43475"/>
            </a:xfrm>
            <a:custGeom>
              <a:avLst/>
              <a:gdLst/>
              <a:ahLst/>
              <a:cxnLst/>
              <a:rect l="l" t="t" r="r" b="b"/>
              <a:pathLst>
                <a:path w="8693" h="1739" extrusionOk="0">
                  <a:moveTo>
                    <a:pt x="882" y="0"/>
                  </a:moveTo>
                  <a:cubicBezTo>
                    <a:pt x="394" y="0"/>
                    <a:pt x="1" y="381"/>
                    <a:pt x="1" y="870"/>
                  </a:cubicBezTo>
                  <a:cubicBezTo>
                    <a:pt x="1" y="1358"/>
                    <a:pt x="394" y="1739"/>
                    <a:pt x="882" y="1739"/>
                  </a:cubicBezTo>
                  <a:lnTo>
                    <a:pt x="7811" y="1739"/>
                  </a:lnTo>
                  <a:cubicBezTo>
                    <a:pt x="8299" y="1739"/>
                    <a:pt x="8692" y="1358"/>
                    <a:pt x="8692" y="870"/>
                  </a:cubicBezTo>
                  <a:cubicBezTo>
                    <a:pt x="8692" y="393"/>
                    <a:pt x="8299" y="0"/>
                    <a:pt x="78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2"/>
            <p:cNvSpPr/>
            <p:nvPr/>
          </p:nvSpPr>
          <p:spPr>
            <a:xfrm>
              <a:off x="4561225" y="1757450"/>
              <a:ext cx="220875" cy="47650"/>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2"/>
            <p:cNvSpPr/>
            <p:nvPr/>
          </p:nvSpPr>
          <p:spPr>
            <a:xfrm>
              <a:off x="4600225" y="1767550"/>
              <a:ext cx="27400" cy="27425"/>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2"/>
            <p:cNvSpPr/>
            <p:nvPr/>
          </p:nvSpPr>
          <p:spPr>
            <a:xfrm>
              <a:off x="3891800" y="2591475"/>
              <a:ext cx="1566875" cy="109250"/>
            </a:xfrm>
            <a:custGeom>
              <a:avLst/>
              <a:gdLst/>
              <a:ahLst/>
              <a:cxnLst/>
              <a:rect l="l" t="t" r="r" b="b"/>
              <a:pathLst>
                <a:path w="62675" h="4370" extrusionOk="0">
                  <a:moveTo>
                    <a:pt x="988" y="0"/>
                  </a:moveTo>
                  <a:cubicBezTo>
                    <a:pt x="346" y="0"/>
                    <a:pt x="0" y="727"/>
                    <a:pt x="381" y="1227"/>
                  </a:cubicBezTo>
                  <a:lnTo>
                    <a:pt x="1000" y="2048"/>
                  </a:lnTo>
                  <a:cubicBezTo>
                    <a:pt x="2131" y="3513"/>
                    <a:pt x="3870" y="4370"/>
                    <a:pt x="5715" y="4370"/>
                  </a:cubicBezTo>
                  <a:lnTo>
                    <a:pt x="56960" y="4370"/>
                  </a:lnTo>
                  <a:cubicBezTo>
                    <a:pt x="58805" y="4370"/>
                    <a:pt x="60544" y="3501"/>
                    <a:pt x="61675" y="2048"/>
                  </a:cubicBezTo>
                  <a:lnTo>
                    <a:pt x="62294" y="1227"/>
                  </a:lnTo>
                  <a:cubicBezTo>
                    <a:pt x="62675" y="727"/>
                    <a:pt x="62318" y="0"/>
                    <a:pt x="61687" y="0"/>
                  </a:cubicBez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2"/>
            <p:cNvSpPr/>
            <p:nvPr/>
          </p:nvSpPr>
          <p:spPr>
            <a:xfrm>
              <a:off x="4524900" y="2591475"/>
              <a:ext cx="300675" cy="45850"/>
            </a:xfrm>
            <a:custGeom>
              <a:avLst/>
              <a:gdLst/>
              <a:ahLst/>
              <a:cxnLst/>
              <a:rect l="l" t="t" r="r" b="b"/>
              <a:pathLst>
                <a:path w="12027" h="1834" extrusionOk="0">
                  <a:moveTo>
                    <a:pt x="1" y="0"/>
                  </a:moveTo>
                  <a:cubicBezTo>
                    <a:pt x="1" y="1012"/>
                    <a:pt x="822" y="1834"/>
                    <a:pt x="1834" y="1834"/>
                  </a:cubicBezTo>
                  <a:lnTo>
                    <a:pt x="10193" y="1834"/>
                  </a:lnTo>
                  <a:cubicBezTo>
                    <a:pt x="11205" y="1834"/>
                    <a:pt x="12026" y="1012"/>
                    <a:pt x="120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2"/>
            <p:cNvSpPr/>
            <p:nvPr/>
          </p:nvSpPr>
          <p:spPr>
            <a:xfrm>
              <a:off x="4523125" y="2589675"/>
              <a:ext cx="304225" cy="49450"/>
            </a:xfrm>
            <a:custGeom>
              <a:avLst/>
              <a:gdLst/>
              <a:ahLst/>
              <a:cxnLst/>
              <a:rect l="l" t="t" r="r" b="b"/>
              <a:pathLst>
                <a:path w="12169" h="1978" extrusionOk="0">
                  <a:moveTo>
                    <a:pt x="12014" y="156"/>
                  </a:moveTo>
                  <a:cubicBezTo>
                    <a:pt x="11978" y="1084"/>
                    <a:pt x="11204" y="1834"/>
                    <a:pt x="10264" y="1834"/>
                  </a:cubicBezTo>
                  <a:lnTo>
                    <a:pt x="1905" y="1834"/>
                  </a:lnTo>
                  <a:cubicBezTo>
                    <a:pt x="965" y="1834"/>
                    <a:pt x="191" y="1084"/>
                    <a:pt x="155" y="156"/>
                  </a:cubicBezTo>
                  <a:close/>
                  <a:moveTo>
                    <a:pt x="72" y="1"/>
                  </a:moveTo>
                  <a:cubicBezTo>
                    <a:pt x="36" y="1"/>
                    <a:pt x="0" y="37"/>
                    <a:pt x="0" y="72"/>
                  </a:cubicBezTo>
                  <a:cubicBezTo>
                    <a:pt x="0" y="1132"/>
                    <a:pt x="858" y="1977"/>
                    <a:pt x="1905" y="1977"/>
                  </a:cubicBezTo>
                  <a:lnTo>
                    <a:pt x="10264" y="1977"/>
                  </a:lnTo>
                  <a:cubicBezTo>
                    <a:pt x="11311" y="1977"/>
                    <a:pt x="12169" y="1132"/>
                    <a:pt x="12169" y="72"/>
                  </a:cubicBezTo>
                  <a:cubicBezTo>
                    <a:pt x="12169" y="37"/>
                    <a:pt x="12133" y="1"/>
                    <a:pt x="120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2"/>
            <p:cNvSpPr/>
            <p:nvPr/>
          </p:nvSpPr>
          <p:spPr>
            <a:xfrm>
              <a:off x="3941500" y="2667675"/>
              <a:ext cx="1467475" cy="33050"/>
            </a:xfrm>
            <a:custGeom>
              <a:avLst/>
              <a:gdLst/>
              <a:ahLst/>
              <a:cxnLst/>
              <a:rect l="l" t="t" r="r" b="b"/>
              <a:pathLst>
                <a:path w="58699" h="1322" extrusionOk="0">
                  <a:moveTo>
                    <a:pt x="1" y="0"/>
                  </a:moveTo>
                  <a:cubicBezTo>
                    <a:pt x="1048" y="846"/>
                    <a:pt x="2358" y="1322"/>
                    <a:pt x="3727" y="1322"/>
                  </a:cubicBezTo>
                  <a:lnTo>
                    <a:pt x="54972" y="1322"/>
                  </a:lnTo>
                  <a:cubicBezTo>
                    <a:pt x="56341" y="1322"/>
                    <a:pt x="57651" y="846"/>
                    <a:pt x="58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2"/>
            <p:cNvSpPr/>
            <p:nvPr/>
          </p:nvSpPr>
          <p:spPr>
            <a:xfrm>
              <a:off x="3939425" y="2665875"/>
              <a:ext cx="1471625" cy="36650"/>
            </a:xfrm>
            <a:custGeom>
              <a:avLst/>
              <a:gdLst/>
              <a:ahLst/>
              <a:cxnLst/>
              <a:rect l="l" t="t" r="r" b="b"/>
              <a:pathLst>
                <a:path w="58865" h="1466" extrusionOk="0">
                  <a:moveTo>
                    <a:pt x="58567" y="144"/>
                  </a:moveTo>
                  <a:cubicBezTo>
                    <a:pt x="57555" y="906"/>
                    <a:pt x="56317" y="1311"/>
                    <a:pt x="55055" y="1311"/>
                  </a:cubicBezTo>
                  <a:lnTo>
                    <a:pt x="3810" y="1311"/>
                  </a:lnTo>
                  <a:cubicBezTo>
                    <a:pt x="2548" y="1311"/>
                    <a:pt x="1310" y="906"/>
                    <a:pt x="310" y="144"/>
                  </a:cubicBezTo>
                  <a:close/>
                  <a:moveTo>
                    <a:pt x="84" y="1"/>
                  </a:moveTo>
                  <a:cubicBezTo>
                    <a:pt x="60" y="1"/>
                    <a:pt x="24" y="25"/>
                    <a:pt x="12" y="48"/>
                  </a:cubicBezTo>
                  <a:cubicBezTo>
                    <a:pt x="0" y="84"/>
                    <a:pt x="12" y="108"/>
                    <a:pt x="36" y="132"/>
                  </a:cubicBezTo>
                  <a:cubicBezTo>
                    <a:pt x="1108" y="989"/>
                    <a:pt x="2441" y="1465"/>
                    <a:pt x="3810" y="1465"/>
                  </a:cubicBezTo>
                  <a:lnTo>
                    <a:pt x="55055" y="1465"/>
                  </a:lnTo>
                  <a:cubicBezTo>
                    <a:pt x="56424" y="1465"/>
                    <a:pt x="57757" y="989"/>
                    <a:pt x="58829" y="132"/>
                  </a:cubicBezTo>
                  <a:cubicBezTo>
                    <a:pt x="58853" y="108"/>
                    <a:pt x="58865" y="84"/>
                    <a:pt x="58853" y="48"/>
                  </a:cubicBezTo>
                  <a:cubicBezTo>
                    <a:pt x="58841" y="25"/>
                    <a:pt x="58817" y="1"/>
                    <a:pt x="587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2"/>
            <p:cNvSpPr/>
            <p:nvPr/>
          </p:nvSpPr>
          <p:spPr>
            <a:xfrm>
              <a:off x="4253150" y="2602775"/>
              <a:ext cx="135450" cy="3600"/>
            </a:xfrm>
            <a:custGeom>
              <a:avLst/>
              <a:gdLst/>
              <a:ahLst/>
              <a:cxnLst/>
              <a:rect l="l" t="t" r="r" b="b"/>
              <a:pathLst>
                <a:path w="5418" h="144" extrusionOk="0">
                  <a:moveTo>
                    <a:pt x="72" y="1"/>
                  </a:moveTo>
                  <a:cubicBezTo>
                    <a:pt x="36" y="1"/>
                    <a:pt x="0" y="36"/>
                    <a:pt x="0" y="72"/>
                  </a:cubicBezTo>
                  <a:cubicBezTo>
                    <a:pt x="0" y="120"/>
                    <a:pt x="36" y="144"/>
                    <a:pt x="72" y="144"/>
                  </a:cubicBezTo>
                  <a:lnTo>
                    <a:pt x="5346" y="144"/>
                  </a:lnTo>
                  <a:cubicBezTo>
                    <a:pt x="5382" y="144"/>
                    <a:pt x="5418" y="120"/>
                    <a:pt x="5418" y="72"/>
                  </a:cubicBezTo>
                  <a:cubicBezTo>
                    <a:pt x="5418" y="36"/>
                    <a:pt x="5382" y="1"/>
                    <a:pt x="5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2"/>
            <p:cNvSpPr/>
            <p:nvPr/>
          </p:nvSpPr>
          <p:spPr>
            <a:xfrm>
              <a:off x="3933475" y="2602775"/>
              <a:ext cx="273550" cy="3600"/>
            </a:xfrm>
            <a:custGeom>
              <a:avLst/>
              <a:gdLst/>
              <a:ahLst/>
              <a:cxnLst/>
              <a:rect l="l" t="t" r="r" b="b"/>
              <a:pathLst>
                <a:path w="10942" h="144" extrusionOk="0">
                  <a:moveTo>
                    <a:pt x="72" y="1"/>
                  </a:moveTo>
                  <a:cubicBezTo>
                    <a:pt x="36" y="1"/>
                    <a:pt x="0" y="36"/>
                    <a:pt x="0" y="72"/>
                  </a:cubicBezTo>
                  <a:cubicBezTo>
                    <a:pt x="0" y="120"/>
                    <a:pt x="36" y="144"/>
                    <a:pt x="72" y="144"/>
                  </a:cubicBezTo>
                  <a:lnTo>
                    <a:pt x="10871" y="144"/>
                  </a:lnTo>
                  <a:cubicBezTo>
                    <a:pt x="10906" y="144"/>
                    <a:pt x="10942" y="120"/>
                    <a:pt x="10942" y="72"/>
                  </a:cubicBezTo>
                  <a:cubicBezTo>
                    <a:pt x="10942" y="36"/>
                    <a:pt x="10906" y="1"/>
                    <a:pt x="10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2"/>
            <p:cNvSpPr/>
            <p:nvPr/>
          </p:nvSpPr>
          <p:spPr>
            <a:xfrm>
              <a:off x="4301975" y="1889300"/>
              <a:ext cx="396200" cy="57775"/>
            </a:xfrm>
            <a:custGeom>
              <a:avLst/>
              <a:gdLst/>
              <a:ahLst/>
              <a:cxnLst/>
              <a:rect l="l" t="t" r="r" b="b"/>
              <a:pathLst>
                <a:path w="15848" h="2311" extrusionOk="0">
                  <a:moveTo>
                    <a:pt x="15692" y="143"/>
                  </a:moveTo>
                  <a:lnTo>
                    <a:pt x="15692" y="2156"/>
                  </a:lnTo>
                  <a:lnTo>
                    <a:pt x="143" y="2156"/>
                  </a:lnTo>
                  <a:cubicBezTo>
                    <a:pt x="191" y="1036"/>
                    <a:pt x="1107" y="143"/>
                    <a:pt x="2238" y="143"/>
                  </a:cubicBezTo>
                  <a:close/>
                  <a:moveTo>
                    <a:pt x="2238" y="1"/>
                  </a:moveTo>
                  <a:cubicBezTo>
                    <a:pt x="1000" y="1"/>
                    <a:pt x="0" y="1001"/>
                    <a:pt x="0" y="2227"/>
                  </a:cubicBezTo>
                  <a:cubicBezTo>
                    <a:pt x="0" y="2275"/>
                    <a:pt x="36" y="2310"/>
                    <a:pt x="71" y="2310"/>
                  </a:cubicBezTo>
                  <a:lnTo>
                    <a:pt x="15764" y="2310"/>
                  </a:lnTo>
                  <a:cubicBezTo>
                    <a:pt x="15812" y="2310"/>
                    <a:pt x="15847" y="2275"/>
                    <a:pt x="15847" y="2227"/>
                  </a:cubicBezTo>
                  <a:lnTo>
                    <a:pt x="15847" y="72"/>
                  </a:lnTo>
                  <a:cubicBezTo>
                    <a:pt x="15847" y="24"/>
                    <a:pt x="15812" y="1"/>
                    <a:pt x="157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2"/>
            <p:cNvSpPr/>
            <p:nvPr/>
          </p:nvSpPr>
          <p:spPr>
            <a:xfrm>
              <a:off x="4358825" y="1889300"/>
              <a:ext cx="512575" cy="636125"/>
            </a:xfrm>
            <a:custGeom>
              <a:avLst/>
              <a:gdLst/>
              <a:ahLst/>
              <a:cxnLst/>
              <a:rect l="l" t="t" r="r" b="b"/>
              <a:pathLst>
                <a:path w="20503" h="25445" extrusionOk="0">
                  <a:moveTo>
                    <a:pt x="14621" y="143"/>
                  </a:moveTo>
                  <a:cubicBezTo>
                    <a:pt x="15657" y="143"/>
                    <a:pt x="16526" y="882"/>
                    <a:pt x="16681" y="1906"/>
                  </a:cubicBezTo>
                  <a:lnTo>
                    <a:pt x="20336" y="25301"/>
                  </a:lnTo>
                  <a:lnTo>
                    <a:pt x="7453" y="25301"/>
                  </a:lnTo>
                  <a:cubicBezTo>
                    <a:pt x="6608" y="25301"/>
                    <a:pt x="5906" y="24694"/>
                    <a:pt x="5775" y="23849"/>
                  </a:cubicBezTo>
                  <a:lnTo>
                    <a:pt x="2346" y="1941"/>
                  </a:lnTo>
                  <a:cubicBezTo>
                    <a:pt x="2215" y="1096"/>
                    <a:pt x="1655" y="429"/>
                    <a:pt x="893" y="143"/>
                  </a:cubicBezTo>
                  <a:close/>
                  <a:moveTo>
                    <a:pt x="83" y="1"/>
                  </a:moveTo>
                  <a:cubicBezTo>
                    <a:pt x="36" y="1"/>
                    <a:pt x="0" y="24"/>
                    <a:pt x="0" y="72"/>
                  </a:cubicBezTo>
                  <a:cubicBezTo>
                    <a:pt x="0" y="108"/>
                    <a:pt x="36" y="143"/>
                    <a:pt x="83" y="143"/>
                  </a:cubicBezTo>
                  <a:cubicBezTo>
                    <a:pt x="1143" y="143"/>
                    <a:pt x="2036" y="905"/>
                    <a:pt x="2203" y="1965"/>
                  </a:cubicBezTo>
                  <a:lnTo>
                    <a:pt x="5620" y="23873"/>
                  </a:lnTo>
                  <a:cubicBezTo>
                    <a:pt x="5763" y="24789"/>
                    <a:pt x="6537" y="25444"/>
                    <a:pt x="7453" y="25444"/>
                  </a:cubicBezTo>
                  <a:lnTo>
                    <a:pt x="20431" y="25444"/>
                  </a:lnTo>
                  <a:cubicBezTo>
                    <a:pt x="20443" y="25444"/>
                    <a:pt x="20467" y="25432"/>
                    <a:pt x="20479" y="25420"/>
                  </a:cubicBezTo>
                  <a:cubicBezTo>
                    <a:pt x="20503" y="25408"/>
                    <a:pt x="20503" y="25385"/>
                    <a:pt x="20503" y="25361"/>
                  </a:cubicBezTo>
                  <a:lnTo>
                    <a:pt x="16836" y="1882"/>
                  </a:lnTo>
                  <a:cubicBezTo>
                    <a:pt x="16657" y="786"/>
                    <a:pt x="15728" y="1"/>
                    <a:pt x="14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2"/>
            <p:cNvSpPr/>
            <p:nvPr/>
          </p:nvSpPr>
          <p:spPr>
            <a:xfrm>
              <a:off x="4446025" y="1952700"/>
              <a:ext cx="309300" cy="3900"/>
            </a:xfrm>
            <a:custGeom>
              <a:avLst/>
              <a:gdLst/>
              <a:ahLst/>
              <a:cxnLst/>
              <a:rect l="l" t="t" r="r" b="b"/>
              <a:pathLst>
                <a:path w="12372" h="156" extrusionOk="0">
                  <a:moveTo>
                    <a:pt x="72" y="1"/>
                  </a:moveTo>
                  <a:cubicBezTo>
                    <a:pt x="24" y="1"/>
                    <a:pt x="1" y="36"/>
                    <a:pt x="1" y="72"/>
                  </a:cubicBezTo>
                  <a:cubicBezTo>
                    <a:pt x="1" y="120"/>
                    <a:pt x="24" y="155"/>
                    <a:pt x="72" y="155"/>
                  </a:cubicBezTo>
                  <a:lnTo>
                    <a:pt x="12300" y="155"/>
                  </a:lnTo>
                  <a:cubicBezTo>
                    <a:pt x="12336" y="155"/>
                    <a:pt x="12371" y="120"/>
                    <a:pt x="12371" y="72"/>
                  </a:cubicBezTo>
                  <a:cubicBezTo>
                    <a:pt x="12371" y="36"/>
                    <a:pt x="12336" y="1"/>
                    <a:pt x="12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2"/>
            <p:cNvSpPr/>
            <p:nvPr/>
          </p:nvSpPr>
          <p:spPr>
            <a:xfrm>
              <a:off x="4452575" y="1995575"/>
              <a:ext cx="94675" cy="3575"/>
            </a:xfrm>
            <a:custGeom>
              <a:avLst/>
              <a:gdLst/>
              <a:ahLst/>
              <a:cxnLst/>
              <a:rect l="l" t="t" r="r" b="b"/>
              <a:pathLst>
                <a:path w="3787" h="143" extrusionOk="0">
                  <a:moveTo>
                    <a:pt x="72" y="0"/>
                  </a:moveTo>
                  <a:cubicBezTo>
                    <a:pt x="36" y="0"/>
                    <a:pt x="1" y="36"/>
                    <a:pt x="1" y="71"/>
                  </a:cubicBezTo>
                  <a:cubicBezTo>
                    <a:pt x="1" y="119"/>
                    <a:pt x="36" y="143"/>
                    <a:pt x="72" y="143"/>
                  </a:cubicBezTo>
                  <a:lnTo>
                    <a:pt x="3715" y="143"/>
                  </a:lnTo>
                  <a:cubicBezTo>
                    <a:pt x="3763" y="143"/>
                    <a:pt x="3787" y="119"/>
                    <a:pt x="3787" y="71"/>
                  </a:cubicBezTo>
                  <a:cubicBezTo>
                    <a:pt x="3787" y="36"/>
                    <a:pt x="3763" y="0"/>
                    <a:pt x="3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2"/>
            <p:cNvSpPr/>
            <p:nvPr/>
          </p:nvSpPr>
          <p:spPr>
            <a:xfrm>
              <a:off x="4459425" y="2038425"/>
              <a:ext cx="309300" cy="3600"/>
            </a:xfrm>
            <a:custGeom>
              <a:avLst/>
              <a:gdLst/>
              <a:ahLst/>
              <a:cxnLst/>
              <a:rect l="l" t="t" r="r" b="b"/>
              <a:pathLst>
                <a:path w="12372" h="144" extrusionOk="0">
                  <a:moveTo>
                    <a:pt x="72" y="1"/>
                  </a:moveTo>
                  <a:cubicBezTo>
                    <a:pt x="24" y="1"/>
                    <a:pt x="0" y="24"/>
                    <a:pt x="0" y="72"/>
                  </a:cubicBezTo>
                  <a:cubicBezTo>
                    <a:pt x="0" y="108"/>
                    <a:pt x="24" y="143"/>
                    <a:pt x="72" y="143"/>
                  </a:cubicBezTo>
                  <a:lnTo>
                    <a:pt x="12300" y="143"/>
                  </a:lnTo>
                  <a:cubicBezTo>
                    <a:pt x="12335" y="143"/>
                    <a:pt x="12371" y="108"/>
                    <a:pt x="12371" y="72"/>
                  </a:cubicBezTo>
                  <a:cubicBezTo>
                    <a:pt x="12371" y="24"/>
                    <a:pt x="12335" y="1"/>
                    <a:pt x="12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2"/>
            <p:cNvSpPr/>
            <p:nvPr/>
          </p:nvSpPr>
          <p:spPr>
            <a:xfrm>
              <a:off x="4465975" y="2081000"/>
              <a:ext cx="309275" cy="3875"/>
            </a:xfrm>
            <a:custGeom>
              <a:avLst/>
              <a:gdLst/>
              <a:ahLst/>
              <a:cxnLst/>
              <a:rect l="l" t="t" r="r" b="b"/>
              <a:pathLst>
                <a:path w="12371" h="155" extrusionOk="0">
                  <a:moveTo>
                    <a:pt x="72" y="0"/>
                  </a:moveTo>
                  <a:cubicBezTo>
                    <a:pt x="36" y="0"/>
                    <a:pt x="0" y="36"/>
                    <a:pt x="0" y="83"/>
                  </a:cubicBezTo>
                  <a:cubicBezTo>
                    <a:pt x="0" y="119"/>
                    <a:pt x="36" y="155"/>
                    <a:pt x="72" y="155"/>
                  </a:cubicBezTo>
                  <a:lnTo>
                    <a:pt x="12300" y="155"/>
                  </a:lnTo>
                  <a:cubicBezTo>
                    <a:pt x="12347" y="155"/>
                    <a:pt x="12371" y="119"/>
                    <a:pt x="12371" y="83"/>
                  </a:cubicBezTo>
                  <a:cubicBezTo>
                    <a:pt x="12371" y="36"/>
                    <a:pt x="12347" y="0"/>
                    <a:pt x="12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2"/>
            <p:cNvSpPr/>
            <p:nvPr/>
          </p:nvSpPr>
          <p:spPr>
            <a:xfrm>
              <a:off x="4557663" y="2166400"/>
              <a:ext cx="203625" cy="3900"/>
            </a:xfrm>
            <a:custGeom>
              <a:avLst/>
              <a:gdLst/>
              <a:ahLst/>
              <a:cxnLst/>
              <a:rect l="l" t="t" r="r" b="b"/>
              <a:pathLst>
                <a:path w="8145" h="156" extrusionOk="0">
                  <a:moveTo>
                    <a:pt x="72" y="1"/>
                  </a:moveTo>
                  <a:cubicBezTo>
                    <a:pt x="37" y="1"/>
                    <a:pt x="1" y="36"/>
                    <a:pt x="1" y="72"/>
                  </a:cubicBezTo>
                  <a:cubicBezTo>
                    <a:pt x="1" y="120"/>
                    <a:pt x="37" y="155"/>
                    <a:pt x="72" y="155"/>
                  </a:cubicBezTo>
                  <a:lnTo>
                    <a:pt x="8073" y="155"/>
                  </a:lnTo>
                  <a:cubicBezTo>
                    <a:pt x="8109" y="155"/>
                    <a:pt x="8145" y="120"/>
                    <a:pt x="8145" y="72"/>
                  </a:cubicBezTo>
                  <a:cubicBezTo>
                    <a:pt x="8145" y="36"/>
                    <a:pt x="8109" y="1"/>
                    <a:pt x="80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2"/>
            <p:cNvSpPr/>
            <p:nvPr/>
          </p:nvSpPr>
          <p:spPr>
            <a:xfrm>
              <a:off x="4472525" y="2123850"/>
              <a:ext cx="68175" cy="3900"/>
            </a:xfrm>
            <a:custGeom>
              <a:avLst/>
              <a:gdLst/>
              <a:ahLst/>
              <a:cxnLst/>
              <a:rect l="l" t="t" r="r" b="b"/>
              <a:pathLst>
                <a:path w="2727" h="156" extrusionOk="0">
                  <a:moveTo>
                    <a:pt x="84" y="1"/>
                  </a:moveTo>
                  <a:cubicBezTo>
                    <a:pt x="36" y="1"/>
                    <a:pt x="0" y="36"/>
                    <a:pt x="0" y="72"/>
                  </a:cubicBezTo>
                  <a:cubicBezTo>
                    <a:pt x="0" y="120"/>
                    <a:pt x="36" y="155"/>
                    <a:pt x="84" y="155"/>
                  </a:cubicBezTo>
                  <a:lnTo>
                    <a:pt x="2644" y="155"/>
                  </a:lnTo>
                  <a:cubicBezTo>
                    <a:pt x="2691" y="155"/>
                    <a:pt x="2727" y="120"/>
                    <a:pt x="2727" y="72"/>
                  </a:cubicBezTo>
                  <a:cubicBezTo>
                    <a:pt x="2727" y="36"/>
                    <a:pt x="2691" y="1"/>
                    <a:pt x="2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2"/>
            <p:cNvSpPr/>
            <p:nvPr/>
          </p:nvSpPr>
          <p:spPr>
            <a:xfrm>
              <a:off x="4479375" y="2166725"/>
              <a:ext cx="309275" cy="3575"/>
            </a:xfrm>
            <a:custGeom>
              <a:avLst/>
              <a:gdLst/>
              <a:ahLst/>
              <a:cxnLst/>
              <a:rect l="l" t="t" r="r" b="b"/>
              <a:pathLst>
                <a:path w="12371" h="143" extrusionOk="0">
                  <a:moveTo>
                    <a:pt x="72" y="0"/>
                  </a:moveTo>
                  <a:cubicBezTo>
                    <a:pt x="36" y="0"/>
                    <a:pt x="0" y="36"/>
                    <a:pt x="0" y="72"/>
                  </a:cubicBezTo>
                  <a:cubicBezTo>
                    <a:pt x="0" y="119"/>
                    <a:pt x="36" y="143"/>
                    <a:pt x="72" y="143"/>
                  </a:cubicBezTo>
                  <a:lnTo>
                    <a:pt x="12299" y="143"/>
                  </a:lnTo>
                  <a:cubicBezTo>
                    <a:pt x="12335" y="143"/>
                    <a:pt x="12371" y="119"/>
                    <a:pt x="12371" y="72"/>
                  </a:cubicBezTo>
                  <a:cubicBezTo>
                    <a:pt x="12371" y="36"/>
                    <a:pt x="12347" y="0"/>
                    <a:pt x="12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2"/>
            <p:cNvSpPr/>
            <p:nvPr/>
          </p:nvSpPr>
          <p:spPr>
            <a:xfrm>
              <a:off x="4666300" y="2209575"/>
              <a:ext cx="129200" cy="3600"/>
            </a:xfrm>
            <a:custGeom>
              <a:avLst/>
              <a:gdLst/>
              <a:ahLst/>
              <a:cxnLst/>
              <a:rect l="l" t="t" r="r" b="b"/>
              <a:pathLst>
                <a:path w="5168" h="144" extrusionOk="0">
                  <a:moveTo>
                    <a:pt x="72" y="1"/>
                  </a:moveTo>
                  <a:cubicBezTo>
                    <a:pt x="36" y="1"/>
                    <a:pt x="0" y="24"/>
                    <a:pt x="0" y="72"/>
                  </a:cubicBezTo>
                  <a:cubicBezTo>
                    <a:pt x="0" y="108"/>
                    <a:pt x="36" y="144"/>
                    <a:pt x="72" y="144"/>
                  </a:cubicBezTo>
                  <a:lnTo>
                    <a:pt x="5084" y="144"/>
                  </a:lnTo>
                  <a:cubicBezTo>
                    <a:pt x="5132" y="144"/>
                    <a:pt x="5168" y="108"/>
                    <a:pt x="5168" y="72"/>
                  </a:cubicBezTo>
                  <a:cubicBezTo>
                    <a:pt x="5168" y="24"/>
                    <a:pt x="5132" y="1"/>
                    <a:pt x="50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2"/>
            <p:cNvSpPr/>
            <p:nvPr/>
          </p:nvSpPr>
          <p:spPr>
            <a:xfrm>
              <a:off x="4485925" y="2209575"/>
              <a:ext cx="143475" cy="3600"/>
            </a:xfrm>
            <a:custGeom>
              <a:avLst/>
              <a:gdLst/>
              <a:ahLst/>
              <a:cxnLst/>
              <a:rect l="l" t="t" r="r" b="b"/>
              <a:pathLst>
                <a:path w="5739" h="144" extrusionOk="0">
                  <a:moveTo>
                    <a:pt x="83" y="1"/>
                  </a:moveTo>
                  <a:cubicBezTo>
                    <a:pt x="36" y="1"/>
                    <a:pt x="0" y="24"/>
                    <a:pt x="0" y="72"/>
                  </a:cubicBezTo>
                  <a:cubicBezTo>
                    <a:pt x="0" y="108"/>
                    <a:pt x="36" y="144"/>
                    <a:pt x="83" y="144"/>
                  </a:cubicBezTo>
                  <a:lnTo>
                    <a:pt x="5667" y="144"/>
                  </a:lnTo>
                  <a:cubicBezTo>
                    <a:pt x="5715" y="144"/>
                    <a:pt x="5739" y="108"/>
                    <a:pt x="5739" y="72"/>
                  </a:cubicBezTo>
                  <a:cubicBezTo>
                    <a:pt x="5739" y="24"/>
                    <a:pt x="5715" y="1"/>
                    <a:pt x="56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2"/>
            <p:cNvSpPr/>
            <p:nvPr/>
          </p:nvSpPr>
          <p:spPr>
            <a:xfrm>
              <a:off x="4492750" y="2252150"/>
              <a:ext cx="50350" cy="3875"/>
            </a:xfrm>
            <a:custGeom>
              <a:avLst/>
              <a:gdLst/>
              <a:ahLst/>
              <a:cxnLst/>
              <a:rect l="l" t="t" r="r" b="b"/>
              <a:pathLst>
                <a:path w="2014" h="155" extrusionOk="0">
                  <a:moveTo>
                    <a:pt x="72" y="0"/>
                  </a:moveTo>
                  <a:cubicBezTo>
                    <a:pt x="25" y="0"/>
                    <a:pt x="1" y="36"/>
                    <a:pt x="1" y="84"/>
                  </a:cubicBezTo>
                  <a:cubicBezTo>
                    <a:pt x="1" y="119"/>
                    <a:pt x="25" y="155"/>
                    <a:pt x="72" y="155"/>
                  </a:cubicBezTo>
                  <a:lnTo>
                    <a:pt x="1942" y="155"/>
                  </a:lnTo>
                  <a:cubicBezTo>
                    <a:pt x="1977" y="155"/>
                    <a:pt x="2013" y="119"/>
                    <a:pt x="2013" y="84"/>
                  </a:cubicBezTo>
                  <a:cubicBezTo>
                    <a:pt x="2013" y="36"/>
                    <a:pt x="1977" y="0"/>
                    <a:pt x="19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2"/>
            <p:cNvSpPr/>
            <p:nvPr/>
          </p:nvSpPr>
          <p:spPr>
            <a:xfrm>
              <a:off x="4722850" y="2295000"/>
              <a:ext cx="86050" cy="3600"/>
            </a:xfrm>
            <a:custGeom>
              <a:avLst/>
              <a:gdLst/>
              <a:ahLst/>
              <a:cxnLst/>
              <a:rect l="l" t="t" r="r" b="b"/>
              <a:pathLst>
                <a:path w="3442" h="144" extrusionOk="0">
                  <a:moveTo>
                    <a:pt x="72" y="1"/>
                  </a:moveTo>
                  <a:cubicBezTo>
                    <a:pt x="24" y="1"/>
                    <a:pt x="0" y="36"/>
                    <a:pt x="0" y="72"/>
                  </a:cubicBezTo>
                  <a:cubicBezTo>
                    <a:pt x="0" y="120"/>
                    <a:pt x="24" y="144"/>
                    <a:pt x="72" y="144"/>
                  </a:cubicBezTo>
                  <a:lnTo>
                    <a:pt x="3358" y="144"/>
                  </a:lnTo>
                  <a:cubicBezTo>
                    <a:pt x="3406" y="144"/>
                    <a:pt x="3441" y="120"/>
                    <a:pt x="3441" y="72"/>
                  </a:cubicBezTo>
                  <a:cubicBezTo>
                    <a:pt x="3441" y="36"/>
                    <a:pt x="3406" y="1"/>
                    <a:pt x="3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2"/>
            <p:cNvSpPr/>
            <p:nvPr/>
          </p:nvSpPr>
          <p:spPr>
            <a:xfrm>
              <a:off x="4499300" y="2295000"/>
              <a:ext cx="182800" cy="3600"/>
            </a:xfrm>
            <a:custGeom>
              <a:avLst/>
              <a:gdLst/>
              <a:ahLst/>
              <a:cxnLst/>
              <a:rect l="l" t="t" r="r" b="b"/>
              <a:pathLst>
                <a:path w="7312" h="144" extrusionOk="0">
                  <a:moveTo>
                    <a:pt x="72" y="1"/>
                  </a:moveTo>
                  <a:cubicBezTo>
                    <a:pt x="37" y="1"/>
                    <a:pt x="1" y="36"/>
                    <a:pt x="1" y="72"/>
                  </a:cubicBezTo>
                  <a:cubicBezTo>
                    <a:pt x="1" y="120"/>
                    <a:pt x="37" y="144"/>
                    <a:pt x="72" y="144"/>
                  </a:cubicBezTo>
                  <a:lnTo>
                    <a:pt x="7240" y="144"/>
                  </a:lnTo>
                  <a:cubicBezTo>
                    <a:pt x="7276" y="144"/>
                    <a:pt x="7311" y="120"/>
                    <a:pt x="7311" y="72"/>
                  </a:cubicBezTo>
                  <a:cubicBezTo>
                    <a:pt x="7311" y="36"/>
                    <a:pt x="7276" y="1"/>
                    <a:pt x="7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2"/>
            <p:cNvSpPr/>
            <p:nvPr/>
          </p:nvSpPr>
          <p:spPr>
            <a:xfrm>
              <a:off x="4506150" y="2337875"/>
              <a:ext cx="309300" cy="3600"/>
            </a:xfrm>
            <a:custGeom>
              <a:avLst/>
              <a:gdLst/>
              <a:ahLst/>
              <a:cxnLst/>
              <a:rect l="l" t="t" r="r" b="b"/>
              <a:pathLst>
                <a:path w="12372" h="144" extrusionOk="0">
                  <a:moveTo>
                    <a:pt x="72" y="0"/>
                  </a:moveTo>
                  <a:cubicBezTo>
                    <a:pt x="25" y="0"/>
                    <a:pt x="1" y="24"/>
                    <a:pt x="1" y="72"/>
                  </a:cubicBezTo>
                  <a:cubicBezTo>
                    <a:pt x="1" y="107"/>
                    <a:pt x="25" y="143"/>
                    <a:pt x="72" y="143"/>
                  </a:cubicBezTo>
                  <a:lnTo>
                    <a:pt x="12300" y="143"/>
                  </a:lnTo>
                  <a:cubicBezTo>
                    <a:pt x="12336" y="143"/>
                    <a:pt x="12371" y="107"/>
                    <a:pt x="12371" y="72"/>
                  </a:cubicBezTo>
                  <a:cubicBezTo>
                    <a:pt x="12371" y="24"/>
                    <a:pt x="12336" y="0"/>
                    <a:pt x="12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2"/>
            <p:cNvSpPr/>
            <p:nvPr/>
          </p:nvSpPr>
          <p:spPr>
            <a:xfrm>
              <a:off x="4675525" y="2380425"/>
              <a:ext cx="146775" cy="3900"/>
            </a:xfrm>
            <a:custGeom>
              <a:avLst/>
              <a:gdLst/>
              <a:ahLst/>
              <a:cxnLst/>
              <a:rect l="l" t="t" r="r" b="b"/>
              <a:pathLst>
                <a:path w="5871" h="156" extrusionOk="0">
                  <a:moveTo>
                    <a:pt x="72" y="1"/>
                  </a:moveTo>
                  <a:cubicBezTo>
                    <a:pt x="36" y="1"/>
                    <a:pt x="0" y="37"/>
                    <a:pt x="0" y="84"/>
                  </a:cubicBezTo>
                  <a:cubicBezTo>
                    <a:pt x="0" y="120"/>
                    <a:pt x="36" y="156"/>
                    <a:pt x="72" y="156"/>
                  </a:cubicBezTo>
                  <a:lnTo>
                    <a:pt x="5787" y="156"/>
                  </a:lnTo>
                  <a:cubicBezTo>
                    <a:pt x="5834" y="156"/>
                    <a:pt x="5870" y="120"/>
                    <a:pt x="5870" y="84"/>
                  </a:cubicBezTo>
                  <a:cubicBezTo>
                    <a:pt x="5870" y="37"/>
                    <a:pt x="5834" y="1"/>
                    <a:pt x="5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2"/>
            <p:cNvSpPr/>
            <p:nvPr/>
          </p:nvSpPr>
          <p:spPr>
            <a:xfrm>
              <a:off x="4509167" y="2396050"/>
              <a:ext cx="116700" cy="3900"/>
            </a:xfrm>
            <a:custGeom>
              <a:avLst/>
              <a:gdLst/>
              <a:ahLst/>
              <a:cxnLst/>
              <a:rect l="l" t="t" r="r" b="b"/>
              <a:pathLst>
                <a:path w="4668" h="156" extrusionOk="0">
                  <a:moveTo>
                    <a:pt x="72" y="1"/>
                  </a:moveTo>
                  <a:cubicBezTo>
                    <a:pt x="36" y="1"/>
                    <a:pt x="1" y="37"/>
                    <a:pt x="1" y="84"/>
                  </a:cubicBezTo>
                  <a:cubicBezTo>
                    <a:pt x="1" y="120"/>
                    <a:pt x="36" y="156"/>
                    <a:pt x="72" y="156"/>
                  </a:cubicBezTo>
                  <a:lnTo>
                    <a:pt x="4596" y="156"/>
                  </a:lnTo>
                  <a:cubicBezTo>
                    <a:pt x="4644" y="156"/>
                    <a:pt x="4668" y="120"/>
                    <a:pt x="4668" y="84"/>
                  </a:cubicBezTo>
                  <a:cubicBezTo>
                    <a:pt x="4668" y="37"/>
                    <a:pt x="4644" y="1"/>
                    <a:pt x="4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2"/>
            <p:cNvSpPr/>
            <p:nvPr/>
          </p:nvSpPr>
          <p:spPr>
            <a:xfrm>
              <a:off x="5054150" y="1876800"/>
              <a:ext cx="12225" cy="68475"/>
            </a:xfrm>
            <a:custGeom>
              <a:avLst/>
              <a:gdLst/>
              <a:ahLst/>
              <a:cxnLst/>
              <a:rect l="l" t="t" r="r" b="b"/>
              <a:pathLst>
                <a:path w="489" h="2739" extrusionOk="0">
                  <a:moveTo>
                    <a:pt x="488" y="0"/>
                  </a:moveTo>
                  <a:lnTo>
                    <a:pt x="0" y="2739"/>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2"/>
            <p:cNvSpPr/>
            <p:nvPr/>
          </p:nvSpPr>
          <p:spPr>
            <a:xfrm>
              <a:off x="5052350" y="1874725"/>
              <a:ext cx="16100" cy="72350"/>
            </a:xfrm>
            <a:custGeom>
              <a:avLst/>
              <a:gdLst/>
              <a:ahLst/>
              <a:cxnLst/>
              <a:rect l="l" t="t" r="r" b="b"/>
              <a:pathLst>
                <a:path w="644" h="2894" extrusionOk="0">
                  <a:moveTo>
                    <a:pt x="572" y="0"/>
                  </a:moveTo>
                  <a:cubicBezTo>
                    <a:pt x="536" y="0"/>
                    <a:pt x="489" y="24"/>
                    <a:pt x="489" y="72"/>
                  </a:cubicBezTo>
                  <a:lnTo>
                    <a:pt x="1" y="2810"/>
                  </a:lnTo>
                  <a:cubicBezTo>
                    <a:pt x="1" y="2846"/>
                    <a:pt x="25" y="2881"/>
                    <a:pt x="60" y="2893"/>
                  </a:cubicBezTo>
                  <a:lnTo>
                    <a:pt x="72" y="2893"/>
                  </a:lnTo>
                  <a:cubicBezTo>
                    <a:pt x="108" y="2893"/>
                    <a:pt x="144" y="2870"/>
                    <a:pt x="155" y="2834"/>
                  </a:cubicBezTo>
                  <a:lnTo>
                    <a:pt x="632" y="95"/>
                  </a:lnTo>
                  <a:cubicBezTo>
                    <a:pt x="644" y="48"/>
                    <a:pt x="608" y="12"/>
                    <a:pt x="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2"/>
            <p:cNvSpPr/>
            <p:nvPr/>
          </p:nvSpPr>
          <p:spPr>
            <a:xfrm>
              <a:off x="5001150" y="1876800"/>
              <a:ext cx="11950" cy="68475"/>
            </a:xfrm>
            <a:custGeom>
              <a:avLst/>
              <a:gdLst/>
              <a:ahLst/>
              <a:cxnLst/>
              <a:rect l="l" t="t" r="r" b="b"/>
              <a:pathLst>
                <a:path w="478" h="2739" extrusionOk="0">
                  <a:moveTo>
                    <a:pt x="1" y="0"/>
                  </a:moveTo>
                  <a:lnTo>
                    <a:pt x="477" y="2739"/>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2"/>
            <p:cNvSpPr/>
            <p:nvPr/>
          </p:nvSpPr>
          <p:spPr>
            <a:xfrm>
              <a:off x="4939550" y="1899125"/>
              <a:ext cx="34850" cy="60150"/>
            </a:xfrm>
            <a:custGeom>
              <a:avLst/>
              <a:gdLst/>
              <a:ahLst/>
              <a:cxnLst/>
              <a:rect l="l" t="t" r="r" b="b"/>
              <a:pathLst>
                <a:path w="1394" h="2406" extrusionOk="0">
                  <a:moveTo>
                    <a:pt x="0" y="0"/>
                  </a:moveTo>
                  <a:lnTo>
                    <a:pt x="1393" y="2405"/>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2"/>
            <p:cNvSpPr/>
            <p:nvPr/>
          </p:nvSpPr>
          <p:spPr>
            <a:xfrm>
              <a:off x="4889525" y="1941100"/>
              <a:ext cx="53325" cy="44675"/>
            </a:xfrm>
            <a:custGeom>
              <a:avLst/>
              <a:gdLst/>
              <a:ahLst/>
              <a:cxnLst/>
              <a:rect l="l" t="t" r="r" b="b"/>
              <a:pathLst>
                <a:path w="2133" h="1787" extrusionOk="0">
                  <a:moveTo>
                    <a:pt x="1" y="0"/>
                  </a:moveTo>
                  <a:lnTo>
                    <a:pt x="2132" y="1786"/>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2"/>
            <p:cNvSpPr/>
            <p:nvPr/>
          </p:nvSpPr>
          <p:spPr>
            <a:xfrm>
              <a:off x="4856800" y="1997650"/>
              <a:ext cx="65500" cy="23825"/>
            </a:xfrm>
            <a:custGeom>
              <a:avLst/>
              <a:gdLst/>
              <a:ahLst/>
              <a:cxnLst/>
              <a:rect l="l" t="t" r="r" b="b"/>
              <a:pathLst>
                <a:path w="2620" h="953" extrusionOk="0">
                  <a:moveTo>
                    <a:pt x="0" y="0"/>
                  </a:moveTo>
                  <a:lnTo>
                    <a:pt x="2620" y="953"/>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2"/>
            <p:cNvSpPr/>
            <p:nvPr/>
          </p:nvSpPr>
          <p:spPr>
            <a:xfrm>
              <a:off x="4845775" y="2061950"/>
              <a:ext cx="69375" cy="25"/>
            </a:xfrm>
            <a:custGeom>
              <a:avLst/>
              <a:gdLst/>
              <a:ahLst/>
              <a:cxnLst/>
              <a:rect l="l" t="t" r="r" b="b"/>
              <a:pathLst>
                <a:path w="2775" h="1" extrusionOk="0">
                  <a:moveTo>
                    <a:pt x="1" y="0"/>
                  </a:moveTo>
                  <a:lnTo>
                    <a:pt x="2775"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2"/>
            <p:cNvSpPr/>
            <p:nvPr/>
          </p:nvSpPr>
          <p:spPr>
            <a:xfrm>
              <a:off x="4856800" y="2102425"/>
              <a:ext cx="65500" cy="23825"/>
            </a:xfrm>
            <a:custGeom>
              <a:avLst/>
              <a:gdLst/>
              <a:ahLst/>
              <a:cxnLst/>
              <a:rect l="l" t="t" r="r" b="b"/>
              <a:pathLst>
                <a:path w="2620" h="953" extrusionOk="0">
                  <a:moveTo>
                    <a:pt x="0" y="953"/>
                  </a:moveTo>
                  <a:lnTo>
                    <a:pt x="2620"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2"/>
            <p:cNvSpPr/>
            <p:nvPr/>
          </p:nvSpPr>
          <p:spPr>
            <a:xfrm>
              <a:off x="4939550" y="2164325"/>
              <a:ext cx="34850" cy="60450"/>
            </a:xfrm>
            <a:custGeom>
              <a:avLst/>
              <a:gdLst/>
              <a:ahLst/>
              <a:cxnLst/>
              <a:rect l="l" t="t" r="r" b="b"/>
              <a:pathLst>
                <a:path w="1394" h="2418" extrusionOk="0">
                  <a:moveTo>
                    <a:pt x="0" y="2418"/>
                  </a:moveTo>
                  <a:lnTo>
                    <a:pt x="1393" y="1"/>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2"/>
            <p:cNvSpPr/>
            <p:nvPr/>
          </p:nvSpPr>
          <p:spPr>
            <a:xfrm>
              <a:off x="5001150" y="2178625"/>
              <a:ext cx="11950" cy="68475"/>
            </a:xfrm>
            <a:custGeom>
              <a:avLst/>
              <a:gdLst/>
              <a:ahLst/>
              <a:cxnLst/>
              <a:rect l="l" t="t" r="r" b="b"/>
              <a:pathLst>
                <a:path w="478" h="2739" extrusionOk="0">
                  <a:moveTo>
                    <a:pt x="1" y="2739"/>
                  </a:moveTo>
                  <a:lnTo>
                    <a:pt x="477"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2"/>
            <p:cNvSpPr/>
            <p:nvPr/>
          </p:nvSpPr>
          <p:spPr>
            <a:xfrm>
              <a:off x="5054150" y="2178625"/>
              <a:ext cx="12225" cy="68475"/>
            </a:xfrm>
            <a:custGeom>
              <a:avLst/>
              <a:gdLst/>
              <a:ahLst/>
              <a:cxnLst/>
              <a:rect l="l" t="t" r="r" b="b"/>
              <a:pathLst>
                <a:path w="489" h="2739" extrusionOk="0">
                  <a:moveTo>
                    <a:pt x="488" y="2739"/>
                  </a:moveTo>
                  <a:lnTo>
                    <a:pt x="0"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2"/>
            <p:cNvSpPr/>
            <p:nvPr/>
          </p:nvSpPr>
          <p:spPr>
            <a:xfrm>
              <a:off x="5124400" y="2138150"/>
              <a:ext cx="53300" cy="44675"/>
            </a:xfrm>
            <a:custGeom>
              <a:avLst/>
              <a:gdLst/>
              <a:ahLst/>
              <a:cxnLst/>
              <a:rect l="l" t="t" r="r" b="b"/>
              <a:pathLst>
                <a:path w="2132" h="1787" extrusionOk="0">
                  <a:moveTo>
                    <a:pt x="2131" y="1786"/>
                  </a:moveTo>
                  <a:lnTo>
                    <a:pt x="0"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2"/>
            <p:cNvSpPr/>
            <p:nvPr/>
          </p:nvSpPr>
          <p:spPr>
            <a:xfrm>
              <a:off x="5144925" y="2102425"/>
              <a:ext cx="65500" cy="23825"/>
            </a:xfrm>
            <a:custGeom>
              <a:avLst/>
              <a:gdLst/>
              <a:ahLst/>
              <a:cxnLst/>
              <a:rect l="l" t="t" r="r" b="b"/>
              <a:pathLst>
                <a:path w="2620" h="953" extrusionOk="0">
                  <a:moveTo>
                    <a:pt x="2620" y="953"/>
                  </a:moveTo>
                  <a:lnTo>
                    <a:pt x="1"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2"/>
            <p:cNvSpPr/>
            <p:nvPr/>
          </p:nvSpPr>
          <p:spPr>
            <a:xfrm>
              <a:off x="5152075" y="2061950"/>
              <a:ext cx="69675" cy="25"/>
            </a:xfrm>
            <a:custGeom>
              <a:avLst/>
              <a:gdLst/>
              <a:ahLst/>
              <a:cxnLst/>
              <a:rect l="l" t="t" r="r" b="b"/>
              <a:pathLst>
                <a:path w="2787" h="1" extrusionOk="0">
                  <a:moveTo>
                    <a:pt x="2786" y="0"/>
                  </a:moveTo>
                  <a:lnTo>
                    <a:pt x="0"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2"/>
            <p:cNvSpPr/>
            <p:nvPr/>
          </p:nvSpPr>
          <p:spPr>
            <a:xfrm>
              <a:off x="5150275" y="2060150"/>
              <a:ext cx="73250" cy="3600"/>
            </a:xfrm>
            <a:custGeom>
              <a:avLst/>
              <a:gdLst/>
              <a:ahLst/>
              <a:cxnLst/>
              <a:rect l="l" t="t" r="r" b="b"/>
              <a:pathLst>
                <a:path w="2930" h="144" extrusionOk="0">
                  <a:moveTo>
                    <a:pt x="72" y="1"/>
                  </a:moveTo>
                  <a:cubicBezTo>
                    <a:pt x="37" y="1"/>
                    <a:pt x="1" y="25"/>
                    <a:pt x="1" y="72"/>
                  </a:cubicBezTo>
                  <a:cubicBezTo>
                    <a:pt x="1" y="108"/>
                    <a:pt x="37" y="144"/>
                    <a:pt x="72" y="144"/>
                  </a:cubicBezTo>
                  <a:lnTo>
                    <a:pt x="2858" y="144"/>
                  </a:lnTo>
                  <a:cubicBezTo>
                    <a:pt x="2906" y="144"/>
                    <a:pt x="2930" y="108"/>
                    <a:pt x="2930" y="72"/>
                  </a:cubicBezTo>
                  <a:cubicBezTo>
                    <a:pt x="2930" y="25"/>
                    <a:pt x="2906" y="1"/>
                    <a:pt x="2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2"/>
            <p:cNvSpPr/>
            <p:nvPr/>
          </p:nvSpPr>
          <p:spPr>
            <a:xfrm>
              <a:off x="5144925" y="1997650"/>
              <a:ext cx="65500" cy="23825"/>
            </a:xfrm>
            <a:custGeom>
              <a:avLst/>
              <a:gdLst/>
              <a:ahLst/>
              <a:cxnLst/>
              <a:rect l="l" t="t" r="r" b="b"/>
              <a:pathLst>
                <a:path w="2620" h="953" extrusionOk="0">
                  <a:moveTo>
                    <a:pt x="2620" y="0"/>
                  </a:moveTo>
                  <a:lnTo>
                    <a:pt x="1" y="953"/>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2"/>
            <p:cNvSpPr/>
            <p:nvPr/>
          </p:nvSpPr>
          <p:spPr>
            <a:xfrm>
              <a:off x="5124400" y="1941100"/>
              <a:ext cx="53300" cy="44675"/>
            </a:xfrm>
            <a:custGeom>
              <a:avLst/>
              <a:gdLst/>
              <a:ahLst/>
              <a:cxnLst/>
              <a:rect l="l" t="t" r="r" b="b"/>
              <a:pathLst>
                <a:path w="2132" h="1787" extrusionOk="0">
                  <a:moveTo>
                    <a:pt x="2131" y="0"/>
                  </a:moveTo>
                  <a:lnTo>
                    <a:pt x="0" y="1786"/>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2"/>
            <p:cNvSpPr/>
            <p:nvPr/>
          </p:nvSpPr>
          <p:spPr>
            <a:xfrm>
              <a:off x="5092825" y="1899125"/>
              <a:ext cx="34850" cy="60150"/>
            </a:xfrm>
            <a:custGeom>
              <a:avLst/>
              <a:gdLst/>
              <a:ahLst/>
              <a:cxnLst/>
              <a:rect l="l" t="t" r="r" b="b"/>
              <a:pathLst>
                <a:path w="1394" h="2406" extrusionOk="0">
                  <a:moveTo>
                    <a:pt x="1394" y="0"/>
                  </a:moveTo>
                  <a:lnTo>
                    <a:pt x="1" y="2405"/>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2"/>
            <p:cNvSpPr/>
            <p:nvPr/>
          </p:nvSpPr>
          <p:spPr>
            <a:xfrm>
              <a:off x="5090750" y="1897225"/>
              <a:ext cx="39025" cy="63825"/>
            </a:xfrm>
            <a:custGeom>
              <a:avLst/>
              <a:gdLst/>
              <a:ahLst/>
              <a:cxnLst/>
              <a:rect l="l" t="t" r="r" b="b"/>
              <a:pathLst>
                <a:path w="1561" h="2553" extrusionOk="0">
                  <a:moveTo>
                    <a:pt x="1486" y="1"/>
                  </a:moveTo>
                  <a:cubicBezTo>
                    <a:pt x="1460" y="1"/>
                    <a:pt x="1435" y="14"/>
                    <a:pt x="1417" y="41"/>
                  </a:cubicBezTo>
                  <a:lnTo>
                    <a:pt x="24" y="2446"/>
                  </a:lnTo>
                  <a:cubicBezTo>
                    <a:pt x="1" y="2481"/>
                    <a:pt x="13" y="2529"/>
                    <a:pt x="48" y="2541"/>
                  </a:cubicBezTo>
                  <a:cubicBezTo>
                    <a:pt x="60" y="2553"/>
                    <a:pt x="72" y="2553"/>
                    <a:pt x="84" y="2553"/>
                  </a:cubicBezTo>
                  <a:cubicBezTo>
                    <a:pt x="108" y="2553"/>
                    <a:pt x="143" y="2541"/>
                    <a:pt x="155" y="2517"/>
                  </a:cubicBezTo>
                  <a:lnTo>
                    <a:pt x="1548" y="112"/>
                  </a:lnTo>
                  <a:cubicBezTo>
                    <a:pt x="1560" y="76"/>
                    <a:pt x="1548" y="29"/>
                    <a:pt x="1513" y="5"/>
                  </a:cubicBezTo>
                  <a:cubicBezTo>
                    <a:pt x="1504" y="2"/>
                    <a:pt x="1495" y="1"/>
                    <a:pt x="1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ound Same Side Corner Rectangle 2"/>
          <p:cNvSpPr/>
          <p:nvPr/>
        </p:nvSpPr>
        <p:spPr>
          <a:xfrm>
            <a:off x="2551043" y="1600745"/>
            <a:ext cx="3780727" cy="2168186"/>
          </a:xfrm>
          <a:prstGeom prst="round2SameRect">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https://lh3.googleusercontent.com/DduaRmnxg-D9SA3kvxQavT66cteHg95ShYNzhwgI7v-zg92N0F6Xg4a0laMHcol6jDMrFpy1lFmvTCR5IZNDgzMlMm1HSqPGLoS7SuVH2fsA4RQVtWFDqlts1AdssbZDWk2tJ7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8244" y="1866529"/>
            <a:ext cx="711294" cy="45960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lh3.googleusercontent.com/tqzOehO1SBGWAxLOwPFNW0t7a342F--B1tnbUSnkxNoD-wglSQtztkRTopuhZEy01B9DL8iobnUtMwjO3J7jMMG6dWXI-Q3-DDGI6r-pWk_CI3gF2bnkwVCNzpecttFAnL2_ZT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0947" y="1933501"/>
            <a:ext cx="448277" cy="39655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lh6.googleusercontent.com/OM1t8CuGBZkf7msYm4Qeu6oh816BvTqRxI3Tbq0ZRbvx1TwDNoLZ4TJ9KEdhdwQ4KC58qdgAd-ucF2ybBbJtTtRFPHYMSh-3-pvRgRAk8tSWT1RWd27bL5bRT6ZyX4TSbk8JYSQ"/>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8517" y="1861054"/>
            <a:ext cx="596773" cy="46415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Lập trình Node.JS qua từng bước cơ bản (Phần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3876" y="2741897"/>
            <a:ext cx="487532" cy="48753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Material-UI: A popular React UI framework"/>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05602" y="2651406"/>
            <a:ext cx="668513" cy="66851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8" descr="What makes SASS so interesting? | LaptrinhX"/>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70" name="Picture 22" descr="Sass Icon - Download in Flat Styl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0823" y="2641113"/>
            <a:ext cx="569316" cy="569316"/>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Typescript - Free brands and logotypes icon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32308" y="1904563"/>
            <a:ext cx="436762" cy="43676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idx="12"/>
          </p:nvPr>
        </p:nvSpPr>
        <p:spPr>
          <a:xfrm>
            <a:off x="8252460" y="4663217"/>
            <a:ext cx="495300" cy="393600"/>
          </a:xfrm>
        </p:spPr>
        <p:txBody>
          <a:bodyPr/>
          <a:lstStyle/>
          <a:p>
            <a:pPr marL="0" lvl="0" indent="0" algn="r" rtl="0">
              <a:spcBef>
                <a:spcPts val="0"/>
              </a:spcBef>
              <a:spcAft>
                <a:spcPts val="0"/>
              </a:spcAft>
              <a:buNone/>
            </a:pPr>
            <a:fld id="{00000000-1234-1234-1234-123412341234}" type="slidenum">
              <a:rPr lang="en" smtClean="0">
                <a:solidFill>
                  <a:schemeClr val="tx1"/>
                </a:solidFill>
              </a:rPr>
              <a:t>15</a:t>
            </a:fld>
            <a:endParaRPr lang="en">
              <a:solidFill>
                <a:schemeClr val="tx1"/>
              </a:solidFill>
            </a:endParaRPr>
          </a:p>
        </p:txBody>
      </p:sp>
    </p:spTree>
    <p:extLst>
      <p:ext uri="{BB962C8B-B14F-4D97-AF65-F5344CB8AC3E}">
        <p14:creationId xmlns:p14="http://schemas.microsoft.com/office/powerpoint/2010/main" val="3644065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1789;p55"/>
          <p:cNvGrpSpPr/>
          <p:nvPr/>
        </p:nvGrpSpPr>
        <p:grpSpPr>
          <a:xfrm>
            <a:off x="4733794" y="1221212"/>
            <a:ext cx="3858629" cy="2938840"/>
            <a:chOff x="720010" y="1419647"/>
            <a:chExt cx="4021500" cy="3062887"/>
          </a:xfrm>
        </p:grpSpPr>
        <p:sp>
          <p:nvSpPr>
            <p:cNvPr id="4" name="Google Shape;1790;p55"/>
            <p:cNvSpPr/>
            <p:nvPr/>
          </p:nvSpPr>
          <p:spPr>
            <a:xfrm>
              <a:off x="720010" y="1419647"/>
              <a:ext cx="4021500" cy="2544300"/>
            </a:xfrm>
            <a:prstGeom prst="roundRect">
              <a:avLst>
                <a:gd name="adj" fmla="val 3857"/>
              </a:avLst>
            </a:prstGeom>
            <a:solidFill>
              <a:schemeClr val="bg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791;p55"/>
            <p:cNvSpPr/>
            <p:nvPr/>
          </p:nvSpPr>
          <p:spPr>
            <a:xfrm>
              <a:off x="20424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rgbClr val="5DADD5"/>
            </a:solidFill>
            <a:ln w="19050" cap="flat" cmpd="sng">
              <a:solidFill>
                <a:srgbClr val="12287A"/>
              </a:solidFill>
              <a:prstDash val="solid"/>
              <a:round/>
              <a:headEnd type="none" w="med" len="med"/>
              <a:tailEnd type="none" w="med" len="med"/>
            </a:ln>
          </p:spPr>
        </p:sp>
      </p:grpSp>
      <p:grpSp>
        <p:nvGrpSpPr>
          <p:cNvPr id="6" name="Google Shape;1824;p55"/>
          <p:cNvGrpSpPr/>
          <p:nvPr/>
        </p:nvGrpSpPr>
        <p:grpSpPr>
          <a:xfrm flipH="1">
            <a:off x="7701061" y="3189701"/>
            <a:ext cx="1928325" cy="2247935"/>
            <a:chOff x="-717551" y="3189701"/>
            <a:chExt cx="1928325" cy="2247935"/>
          </a:xfrm>
        </p:grpSpPr>
        <p:sp>
          <p:nvSpPr>
            <p:cNvPr id="7" name="Google Shape;1825;p55"/>
            <p:cNvSpPr/>
            <p:nvPr/>
          </p:nvSpPr>
          <p:spPr>
            <a:xfrm>
              <a:off x="-712863" y="3488056"/>
              <a:ext cx="1180775" cy="1913025"/>
            </a:xfrm>
            <a:custGeom>
              <a:avLst/>
              <a:gdLst/>
              <a:ahLst/>
              <a:cxnLst/>
              <a:rect l="l" t="t" r="r" b="b"/>
              <a:pathLst>
                <a:path w="21158" h="34279" extrusionOk="0">
                  <a:moveTo>
                    <a:pt x="0" y="0"/>
                  </a:moveTo>
                  <a:cubicBezTo>
                    <a:pt x="322" y="13526"/>
                    <a:pt x="8418" y="26039"/>
                    <a:pt x="16228" y="34278"/>
                  </a:cubicBezTo>
                  <a:lnTo>
                    <a:pt x="21158" y="33385"/>
                  </a:lnTo>
                  <a:cubicBezTo>
                    <a:pt x="18264" y="19467"/>
                    <a:pt x="9954" y="7513"/>
                    <a:pt x="0"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26;p55"/>
            <p:cNvSpPr/>
            <p:nvPr/>
          </p:nvSpPr>
          <p:spPr>
            <a:xfrm>
              <a:off x="-717551" y="3483647"/>
              <a:ext cx="1189425" cy="1922066"/>
            </a:xfrm>
            <a:custGeom>
              <a:avLst/>
              <a:gdLst/>
              <a:ahLst/>
              <a:cxnLst/>
              <a:rect l="l" t="t" r="r" b="b"/>
              <a:pathLst>
                <a:path w="21313" h="34441" extrusionOk="0">
                  <a:moveTo>
                    <a:pt x="156" y="234"/>
                  </a:moveTo>
                  <a:lnTo>
                    <a:pt x="156" y="234"/>
                  </a:lnTo>
                  <a:cubicBezTo>
                    <a:pt x="10776" y="8295"/>
                    <a:pt x="18420" y="20379"/>
                    <a:pt x="21158" y="33405"/>
                  </a:cubicBezTo>
                  <a:lnTo>
                    <a:pt x="16336" y="34286"/>
                  </a:lnTo>
                  <a:cubicBezTo>
                    <a:pt x="11597" y="29273"/>
                    <a:pt x="608" y="15998"/>
                    <a:pt x="156" y="234"/>
                  </a:cubicBezTo>
                  <a:close/>
                  <a:moveTo>
                    <a:pt x="82" y="0"/>
                  </a:moveTo>
                  <a:cubicBezTo>
                    <a:pt x="70" y="0"/>
                    <a:pt x="58" y="3"/>
                    <a:pt x="48" y="8"/>
                  </a:cubicBezTo>
                  <a:cubicBezTo>
                    <a:pt x="25" y="20"/>
                    <a:pt x="1" y="56"/>
                    <a:pt x="1" y="79"/>
                  </a:cubicBezTo>
                  <a:cubicBezTo>
                    <a:pt x="156" y="6294"/>
                    <a:pt x="1941" y="12736"/>
                    <a:pt x="5323" y="19236"/>
                  </a:cubicBezTo>
                  <a:cubicBezTo>
                    <a:pt x="8788" y="25892"/>
                    <a:pt x="13181" y="31166"/>
                    <a:pt x="16265" y="34417"/>
                  </a:cubicBezTo>
                  <a:cubicBezTo>
                    <a:pt x="16277" y="34429"/>
                    <a:pt x="16289" y="34441"/>
                    <a:pt x="16312" y="34441"/>
                  </a:cubicBezTo>
                  <a:lnTo>
                    <a:pt x="16324" y="34441"/>
                  </a:lnTo>
                  <a:lnTo>
                    <a:pt x="21253" y="33536"/>
                  </a:lnTo>
                  <a:cubicBezTo>
                    <a:pt x="21277" y="33536"/>
                    <a:pt x="21289" y="33524"/>
                    <a:pt x="21301" y="33512"/>
                  </a:cubicBezTo>
                  <a:cubicBezTo>
                    <a:pt x="21313" y="33488"/>
                    <a:pt x="21313" y="33476"/>
                    <a:pt x="21313" y="33452"/>
                  </a:cubicBezTo>
                  <a:cubicBezTo>
                    <a:pt x="19908" y="26725"/>
                    <a:pt x="17241" y="20284"/>
                    <a:pt x="13371" y="14331"/>
                  </a:cubicBezTo>
                  <a:cubicBezTo>
                    <a:pt x="9776" y="8795"/>
                    <a:pt x="5192" y="3842"/>
                    <a:pt x="120" y="20"/>
                  </a:cubicBezTo>
                  <a:cubicBezTo>
                    <a:pt x="113" y="6"/>
                    <a:pt x="98" y="0"/>
                    <a:pt x="8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27;p55"/>
            <p:cNvSpPr/>
            <p:nvPr/>
          </p:nvSpPr>
          <p:spPr>
            <a:xfrm>
              <a:off x="-717551" y="3483814"/>
              <a:ext cx="1056548" cy="1896004"/>
            </a:xfrm>
            <a:custGeom>
              <a:avLst/>
              <a:gdLst/>
              <a:ahLst/>
              <a:cxnLst/>
              <a:rect l="l" t="t" r="r" b="b"/>
              <a:pathLst>
                <a:path w="18932" h="33974" extrusionOk="0">
                  <a:moveTo>
                    <a:pt x="77" y="0"/>
                  </a:moveTo>
                  <a:cubicBezTo>
                    <a:pt x="67" y="0"/>
                    <a:pt x="57" y="2"/>
                    <a:pt x="48" y="5"/>
                  </a:cubicBezTo>
                  <a:cubicBezTo>
                    <a:pt x="13" y="29"/>
                    <a:pt x="1" y="76"/>
                    <a:pt x="13" y="112"/>
                  </a:cubicBezTo>
                  <a:cubicBezTo>
                    <a:pt x="6644" y="12756"/>
                    <a:pt x="13312" y="24770"/>
                    <a:pt x="18789" y="33938"/>
                  </a:cubicBezTo>
                  <a:cubicBezTo>
                    <a:pt x="18801" y="33961"/>
                    <a:pt x="18825" y="33973"/>
                    <a:pt x="18848" y="33973"/>
                  </a:cubicBezTo>
                  <a:cubicBezTo>
                    <a:pt x="18860" y="33973"/>
                    <a:pt x="18872" y="33973"/>
                    <a:pt x="18884" y="33961"/>
                  </a:cubicBezTo>
                  <a:cubicBezTo>
                    <a:pt x="18920" y="33950"/>
                    <a:pt x="18932" y="33902"/>
                    <a:pt x="18908" y="33866"/>
                  </a:cubicBezTo>
                  <a:cubicBezTo>
                    <a:pt x="13443" y="24698"/>
                    <a:pt x="6775" y="12685"/>
                    <a:pt x="144" y="41"/>
                  </a:cubicBezTo>
                  <a:cubicBezTo>
                    <a:pt x="135" y="14"/>
                    <a:pt x="106" y="0"/>
                    <a:pt x="7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828;p55"/>
            <p:cNvSpPr/>
            <p:nvPr/>
          </p:nvSpPr>
          <p:spPr>
            <a:xfrm>
              <a:off x="-698911" y="3628750"/>
              <a:ext cx="167478" cy="178975"/>
            </a:xfrm>
            <a:custGeom>
              <a:avLst/>
              <a:gdLst/>
              <a:ahLst/>
              <a:cxnLst/>
              <a:rect l="l" t="t" r="r" b="b"/>
              <a:pathLst>
                <a:path w="3001" h="3207" extrusionOk="0">
                  <a:moveTo>
                    <a:pt x="2917" y="0"/>
                  </a:moveTo>
                  <a:cubicBezTo>
                    <a:pt x="2881" y="0"/>
                    <a:pt x="2856" y="22"/>
                    <a:pt x="2846" y="51"/>
                  </a:cubicBezTo>
                  <a:cubicBezTo>
                    <a:pt x="2620" y="956"/>
                    <a:pt x="2548" y="1920"/>
                    <a:pt x="2643" y="2980"/>
                  </a:cubicBezTo>
                  <a:cubicBezTo>
                    <a:pt x="1560" y="2206"/>
                    <a:pt x="762" y="1742"/>
                    <a:pt x="107" y="1516"/>
                  </a:cubicBezTo>
                  <a:cubicBezTo>
                    <a:pt x="101" y="1513"/>
                    <a:pt x="94" y="1512"/>
                    <a:pt x="87" y="1512"/>
                  </a:cubicBezTo>
                  <a:cubicBezTo>
                    <a:pt x="56" y="1512"/>
                    <a:pt x="22" y="1534"/>
                    <a:pt x="12" y="1563"/>
                  </a:cubicBezTo>
                  <a:cubicBezTo>
                    <a:pt x="0" y="1599"/>
                    <a:pt x="24" y="1647"/>
                    <a:pt x="60" y="1658"/>
                  </a:cubicBezTo>
                  <a:cubicBezTo>
                    <a:pt x="715" y="1897"/>
                    <a:pt x="1560" y="2385"/>
                    <a:pt x="2691" y="3194"/>
                  </a:cubicBezTo>
                  <a:cubicBezTo>
                    <a:pt x="2703" y="3206"/>
                    <a:pt x="2715" y="3206"/>
                    <a:pt x="2739" y="3206"/>
                  </a:cubicBezTo>
                  <a:cubicBezTo>
                    <a:pt x="2750" y="3206"/>
                    <a:pt x="2762" y="3206"/>
                    <a:pt x="2774" y="3194"/>
                  </a:cubicBezTo>
                  <a:cubicBezTo>
                    <a:pt x="2798" y="3182"/>
                    <a:pt x="2810" y="3159"/>
                    <a:pt x="2810" y="3123"/>
                  </a:cubicBezTo>
                  <a:cubicBezTo>
                    <a:pt x="2691" y="2016"/>
                    <a:pt x="2750" y="1027"/>
                    <a:pt x="2989" y="87"/>
                  </a:cubicBezTo>
                  <a:cubicBezTo>
                    <a:pt x="3001" y="51"/>
                    <a:pt x="2977" y="15"/>
                    <a:pt x="2941" y="3"/>
                  </a:cubicBezTo>
                  <a:cubicBezTo>
                    <a:pt x="2933" y="1"/>
                    <a:pt x="2924" y="0"/>
                    <a:pt x="291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29;p55"/>
            <p:cNvSpPr/>
            <p:nvPr/>
          </p:nvSpPr>
          <p:spPr>
            <a:xfrm>
              <a:off x="-639811" y="3779100"/>
              <a:ext cx="273178" cy="354210"/>
            </a:xfrm>
            <a:custGeom>
              <a:avLst/>
              <a:gdLst/>
              <a:ahLst/>
              <a:cxnLst/>
              <a:rect l="l" t="t" r="r" b="b"/>
              <a:pathLst>
                <a:path w="4895" h="6347" extrusionOk="0">
                  <a:moveTo>
                    <a:pt x="4704" y="0"/>
                  </a:moveTo>
                  <a:cubicBezTo>
                    <a:pt x="4668" y="0"/>
                    <a:pt x="4632" y="24"/>
                    <a:pt x="4632" y="72"/>
                  </a:cubicBezTo>
                  <a:cubicBezTo>
                    <a:pt x="4466" y="2215"/>
                    <a:pt x="4489" y="4179"/>
                    <a:pt x="4716" y="6061"/>
                  </a:cubicBezTo>
                  <a:cubicBezTo>
                    <a:pt x="3454" y="4846"/>
                    <a:pt x="1751" y="4346"/>
                    <a:pt x="108" y="3989"/>
                  </a:cubicBezTo>
                  <a:cubicBezTo>
                    <a:pt x="100" y="3987"/>
                    <a:pt x="92" y="3986"/>
                    <a:pt x="85" y="3986"/>
                  </a:cubicBezTo>
                  <a:cubicBezTo>
                    <a:pt x="49" y="3986"/>
                    <a:pt x="23" y="4009"/>
                    <a:pt x="13" y="4048"/>
                  </a:cubicBezTo>
                  <a:cubicBezTo>
                    <a:pt x="1" y="4084"/>
                    <a:pt x="37" y="4120"/>
                    <a:pt x="72" y="4132"/>
                  </a:cubicBezTo>
                  <a:cubicBezTo>
                    <a:pt x="1763" y="4501"/>
                    <a:pt x="3501" y="5025"/>
                    <a:pt x="4751" y="6322"/>
                  </a:cubicBezTo>
                  <a:cubicBezTo>
                    <a:pt x="4775" y="6334"/>
                    <a:pt x="4787" y="6346"/>
                    <a:pt x="4811" y="6346"/>
                  </a:cubicBezTo>
                  <a:cubicBezTo>
                    <a:pt x="4823" y="6346"/>
                    <a:pt x="4835" y="6334"/>
                    <a:pt x="4847" y="6334"/>
                  </a:cubicBezTo>
                  <a:cubicBezTo>
                    <a:pt x="4870" y="6322"/>
                    <a:pt x="4894" y="6287"/>
                    <a:pt x="4882" y="6263"/>
                  </a:cubicBezTo>
                  <a:cubicBezTo>
                    <a:pt x="4644" y="4322"/>
                    <a:pt x="4609" y="2298"/>
                    <a:pt x="4775" y="84"/>
                  </a:cubicBezTo>
                  <a:cubicBezTo>
                    <a:pt x="4775" y="36"/>
                    <a:pt x="4751" y="0"/>
                    <a:pt x="470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830;p55"/>
            <p:cNvSpPr/>
            <p:nvPr/>
          </p:nvSpPr>
          <p:spPr>
            <a:xfrm>
              <a:off x="-507546" y="4113954"/>
              <a:ext cx="420621" cy="455891"/>
            </a:xfrm>
            <a:custGeom>
              <a:avLst/>
              <a:gdLst/>
              <a:ahLst/>
              <a:cxnLst/>
              <a:rect l="l" t="t" r="r" b="b"/>
              <a:pathLst>
                <a:path w="7537" h="8169" extrusionOk="0">
                  <a:moveTo>
                    <a:pt x="7477" y="1"/>
                  </a:moveTo>
                  <a:cubicBezTo>
                    <a:pt x="7442" y="1"/>
                    <a:pt x="7394" y="25"/>
                    <a:pt x="7382" y="61"/>
                  </a:cubicBezTo>
                  <a:cubicBezTo>
                    <a:pt x="6870" y="2358"/>
                    <a:pt x="6632" y="4942"/>
                    <a:pt x="6668" y="7931"/>
                  </a:cubicBezTo>
                  <a:cubicBezTo>
                    <a:pt x="5084" y="6704"/>
                    <a:pt x="2989" y="5645"/>
                    <a:pt x="107" y="4609"/>
                  </a:cubicBezTo>
                  <a:cubicBezTo>
                    <a:pt x="101" y="4607"/>
                    <a:pt x="94" y="4606"/>
                    <a:pt x="87" y="4606"/>
                  </a:cubicBezTo>
                  <a:cubicBezTo>
                    <a:pt x="56" y="4606"/>
                    <a:pt x="22" y="4627"/>
                    <a:pt x="12" y="4656"/>
                  </a:cubicBezTo>
                  <a:cubicBezTo>
                    <a:pt x="0" y="4692"/>
                    <a:pt x="12" y="4740"/>
                    <a:pt x="60" y="4752"/>
                  </a:cubicBezTo>
                  <a:cubicBezTo>
                    <a:pt x="3001" y="5799"/>
                    <a:pt x="5108" y="6883"/>
                    <a:pt x="6691" y="8145"/>
                  </a:cubicBezTo>
                  <a:cubicBezTo>
                    <a:pt x="6703" y="8157"/>
                    <a:pt x="6727" y="8169"/>
                    <a:pt x="6739" y="8169"/>
                  </a:cubicBezTo>
                  <a:cubicBezTo>
                    <a:pt x="6751" y="8169"/>
                    <a:pt x="6763" y="8157"/>
                    <a:pt x="6775" y="8157"/>
                  </a:cubicBezTo>
                  <a:cubicBezTo>
                    <a:pt x="6799" y="8145"/>
                    <a:pt x="6811" y="8121"/>
                    <a:pt x="6811" y="8085"/>
                  </a:cubicBezTo>
                  <a:cubicBezTo>
                    <a:pt x="6775" y="5037"/>
                    <a:pt x="7001" y="2418"/>
                    <a:pt x="7537" y="96"/>
                  </a:cubicBezTo>
                  <a:cubicBezTo>
                    <a:pt x="7537" y="49"/>
                    <a:pt x="7513" y="13"/>
                    <a:pt x="7477"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831;p55"/>
            <p:cNvSpPr/>
            <p:nvPr/>
          </p:nvSpPr>
          <p:spPr>
            <a:xfrm>
              <a:off x="-327510" y="4416159"/>
              <a:ext cx="439931" cy="463984"/>
            </a:xfrm>
            <a:custGeom>
              <a:avLst/>
              <a:gdLst/>
              <a:ahLst/>
              <a:cxnLst/>
              <a:rect l="l" t="t" r="r" b="b"/>
              <a:pathLst>
                <a:path w="7883" h="8314" extrusionOk="0">
                  <a:moveTo>
                    <a:pt x="7799" y="0"/>
                  </a:moveTo>
                  <a:cubicBezTo>
                    <a:pt x="7764" y="0"/>
                    <a:pt x="7738" y="22"/>
                    <a:pt x="7728" y="51"/>
                  </a:cubicBezTo>
                  <a:cubicBezTo>
                    <a:pt x="6978" y="2635"/>
                    <a:pt x="6585" y="5349"/>
                    <a:pt x="6573" y="8100"/>
                  </a:cubicBezTo>
                  <a:cubicBezTo>
                    <a:pt x="5013" y="7111"/>
                    <a:pt x="2525" y="6254"/>
                    <a:pt x="108" y="5444"/>
                  </a:cubicBezTo>
                  <a:cubicBezTo>
                    <a:pt x="102" y="5442"/>
                    <a:pt x="95" y="5441"/>
                    <a:pt x="88" y="5441"/>
                  </a:cubicBezTo>
                  <a:cubicBezTo>
                    <a:pt x="56" y="5441"/>
                    <a:pt x="22" y="5463"/>
                    <a:pt x="13" y="5492"/>
                  </a:cubicBezTo>
                  <a:cubicBezTo>
                    <a:pt x="1" y="5528"/>
                    <a:pt x="25" y="5575"/>
                    <a:pt x="60" y="5587"/>
                  </a:cubicBezTo>
                  <a:cubicBezTo>
                    <a:pt x="2537" y="6409"/>
                    <a:pt x="5073" y="7290"/>
                    <a:pt x="6609" y="8302"/>
                  </a:cubicBezTo>
                  <a:cubicBezTo>
                    <a:pt x="6621" y="8314"/>
                    <a:pt x="6633" y="8314"/>
                    <a:pt x="6644" y="8314"/>
                  </a:cubicBezTo>
                  <a:cubicBezTo>
                    <a:pt x="6656" y="8314"/>
                    <a:pt x="6668" y="8314"/>
                    <a:pt x="6680" y="8302"/>
                  </a:cubicBezTo>
                  <a:cubicBezTo>
                    <a:pt x="6704" y="8290"/>
                    <a:pt x="6716" y="8266"/>
                    <a:pt x="6716" y="8242"/>
                  </a:cubicBezTo>
                  <a:cubicBezTo>
                    <a:pt x="6728" y="5456"/>
                    <a:pt x="7109" y="2706"/>
                    <a:pt x="7871" y="99"/>
                  </a:cubicBezTo>
                  <a:cubicBezTo>
                    <a:pt x="7883" y="51"/>
                    <a:pt x="7859" y="15"/>
                    <a:pt x="7823" y="3"/>
                  </a:cubicBezTo>
                  <a:cubicBezTo>
                    <a:pt x="7815" y="1"/>
                    <a:pt x="7807" y="0"/>
                    <a:pt x="7799"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832;p55"/>
            <p:cNvSpPr/>
            <p:nvPr/>
          </p:nvSpPr>
          <p:spPr>
            <a:xfrm>
              <a:off x="-570051" y="3407635"/>
              <a:ext cx="1146286" cy="2025980"/>
            </a:xfrm>
            <a:custGeom>
              <a:avLst/>
              <a:gdLst/>
              <a:ahLst/>
              <a:cxnLst/>
              <a:rect l="l" t="t" r="r" b="b"/>
              <a:pathLst>
                <a:path w="20540" h="36303" extrusionOk="0">
                  <a:moveTo>
                    <a:pt x="4335" y="1"/>
                  </a:moveTo>
                  <a:lnTo>
                    <a:pt x="4335" y="1"/>
                  </a:lnTo>
                  <a:cubicBezTo>
                    <a:pt x="1" y="8859"/>
                    <a:pt x="3882" y="20920"/>
                    <a:pt x="14824" y="36303"/>
                  </a:cubicBezTo>
                  <a:lnTo>
                    <a:pt x="20539" y="36303"/>
                  </a:lnTo>
                  <a:cubicBezTo>
                    <a:pt x="16229" y="21122"/>
                    <a:pt x="10907" y="8799"/>
                    <a:pt x="4335"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833;p55"/>
            <p:cNvSpPr/>
            <p:nvPr/>
          </p:nvSpPr>
          <p:spPr>
            <a:xfrm>
              <a:off x="-567372" y="3403673"/>
              <a:ext cx="1147570" cy="2033960"/>
            </a:xfrm>
            <a:custGeom>
              <a:avLst/>
              <a:gdLst/>
              <a:ahLst/>
              <a:cxnLst/>
              <a:rect l="l" t="t" r="r" b="b"/>
              <a:pathLst>
                <a:path w="20563" h="36446" extrusionOk="0">
                  <a:moveTo>
                    <a:pt x="4299" y="215"/>
                  </a:moveTo>
                  <a:cubicBezTo>
                    <a:pt x="10561" y="8644"/>
                    <a:pt x="15979" y="20777"/>
                    <a:pt x="20384" y="36302"/>
                  </a:cubicBezTo>
                  <a:lnTo>
                    <a:pt x="14824" y="36302"/>
                  </a:lnTo>
                  <a:cubicBezTo>
                    <a:pt x="3644" y="20574"/>
                    <a:pt x="191" y="8763"/>
                    <a:pt x="4299" y="215"/>
                  </a:cubicBezTo>
                  <a:close/>
                  <a:moveTo>
                    <a:pt x="4275" y="0"/>
                  </a:moveTo>
                  <a:cubicBezTo>
                    <a:pt x="4251" y="0"/>
                    <a:pt x="4227" y="24"/>
                    <a:pt x="4215" y="48"/>
                  </a:cubicBezTo>
                  <a:cubicBezTo>
                    <a:pt x="1" y="8656"/>
                    <a:pt x="3441" y="20562"/>
                    <a:pt x="14717" y="36421"/>
                  </a:cubicBezTo>
                  <a:cubicBezTo>
                    <a:pt x="14741" y="36433"/>
                    <a:pt x="14752" y="36445"/>
                    <a:pt x="14776" y="36445"/>
                  </a:cubicBezTo>
                  <a:lnTo>
                    <a:pt x="20491" y="36445"/>
                  </a:lnTo>
                  <a:cubicBezTo>
                    <a:pt x="20515" y="36445"/>
                    <a:pt x="20527" y="36445"/>
                    <a:pt x="20551" y="36421"/>
                  </a:cubicBezTo>
                  <a:cubicBezTo>
                    <a:pt x="20563" y="36398"/>
                    <a:pt x="20563" y="36374"/>
                    <a:pt x="20563" y="36350"/>
                  </a:cubicBezTo>
                  <a:cubicBezTo>
                    <a:pt x="16122" y="20717"/>
                    <a:pt x="10657" y="8489"/>
                    <a:pt x="4346" y="36"/>
                  </a:cubicBezTo>
                  <a:cubicBezTo>
                    <a:pt x="4323" y="12"/>
                    <a:pt x="4299" y="0"/>
                    <a:pt x="4275"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834;p55"/>
            <p:cNvSpPr/>
            <p:nvPr/>
          </p:nvSpPr>
          <p:spPr>
            <a:xfrm>
              <a:off x="-332811" y="3403505"/>
              <a:ext cx="731636" cy="2034128"/>
            </a:xfrm>
            <a:custGeom>
              <a:avLst/>
              <a:gdLst/>
              <a:ahLst/>
              <a:cxnLst/>
              <a:rect l="l" t="t" r="r" b="b"/>
              <a:pathLst>
                <a:path w="13110" h="36449" extrusionOk="0">
                  <a:moveTo>
                    <a:pt x="83" y="0"/>
                  </a:moveTo>
                  <a:cubicBezTo>
                    <a:pt x="76" y="0"/>
                    <a:pt x="68" y="1"/>
                    <a:pt x="60" y="3"/>
                  </a:cubicBezTo>
                  <a:cubicBezTo>
                    <a:pt x="24" y="15"/>
                    <a:pt x="0" y="51"/>
                    <a:pt x="12" y="98"/>
                  </a:cubicBezTo>
                  <a:cubicBezTo>
                    <a:pt x="2394" y="10802"/>
                    <a:pt x="6632" y="22673"/>
                    <a:pt x="12954" y="36412"/>
                  </a:cubicBezTo>
                  <a:cubicBezTo>
                    <a:pt x="12966" y="36436"/>
                    <a:pt x="12990" y="36448"/>
                    <a:pt x="13026" y="36448"/>
                  </a:cubicBezTo>
                  <a:lnTo>
                    <a:pt x="13062" y="36448"/>
                  </a:lnTo>
                  <a:cubicBezTo>
                    <a:pt x="13097" y="36424"/>
                    <a:pt x="13109" y="36389"/>
                    <a:pt x="13097" y="36353"/>
                  </a:cubicBezTo>
                  <a:cubicBezTo>
                    <a:pt x="6775" y="22625"/>
                    <a:pt x="2548" y="10755"/>
                    <a:pt x="155" y="63"/>
                  </a:cubicBezTo>
                  <a:cubicBezTo>
                    <a:pt x="145" y="23"/>
                    <a:pt x="119" y="0"/>
                    <a:pt x="83"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835;p55"/>
            <p:cNvSpPr/>
            <p:nvPr/>
          </p:nvSpPr>
          <p:spPr>
            <a:xfrm>
              <a:off x="-403241" y="3593032"/>
              <a:ext cx="211343" cy="162846"/>
            </a:xfrm>
            <a:custGeom>
              <a:avLst/>
              <a:gdLst/>
              <a:ahLst/>
              <a:cxnLst/>
              <a:rect l="l" t="t" r="r" b="b"/>
              <a:pathLst>
                <a:path w="3787" h="2918" extrusionOk="0">
                  <a:moveTo>
                    <a:pt x="3699" y="0"/>
                  </a:moveTo>
                  <a:cubicBezTo>
                    <a:pt x="3674" y="0"/>
                    <a:pt x="3651" y="13"/>
                    <a:pt x="3644" y="36"/>
                  </a:cubicBezTo>
                  <a:cubicBezTo>
                    <a:pt x="3144" y="941"/>
                    <a:pt x="2882" y="1798"/>
                    <a:pt x="2822" y="2656"/>
                  </a:cubicBezTo>
                  <a:cubicBezTo>
                    <a:pt x="2036" y="1703"/>
                    <a:pt x="1132" y="870"/>
                    <a:pt x="131" y="155"/>
                  </a:cubicBezTo>
                  <a:cubicBezTo>
                    <a:pt x="118" y="146"/>
                    <a:pt x="102" y="142"/>
                    <a:pt x="87" y="142"/>
                  </a:cubicBezTo>
                  <a:cubicBezTo>
                    <a:pt x="63" y="142"/>
                    <a:pt x="39" y="152"/>
                    <a:pt x="24" y="167"/>
                  </a:cubicBezTo>
                  <a:cubicBezTo>
                    <a:pt x="0" y="203"/>
                    <a:pt x="12" y="251"/>
                    <a:pt x="48" y="274"/>
                  </a:cubicBezTo>
                  <a:cubicBezTo>
                    <a:pt x="1084" y="1013"/>
                    <a:pt x="2024" y="1894"/>
                    <a:pt x="2834" y="2894"/>
                  </a:cubicBezTo>
                  <a:cubicBezTo>
                    <a:pt x="2846" y="2918"/>
                    <a:pt x="2870" y="2918"/>
                    <a:pt x="2894" y="2918"/>
                  </a:cubicBezTo>
                  <a:lnTo>
                    <a:pt x="2917" y="2918"/>
                  </a:lnTo>
                  <a:cubicBezTo>
                    <a:pt x="2941" y="2906"/>
                    <a:pt x="2965" y="2882"/>
                    <a:pt x="2965" y="2846"/>
                  </a:cubicBezTo>
                  <a:cubicBezTo>
                    <a:pt x="2989" y="1965"/>
                    <a:pt x="3251" y="1060"/>
                    <a:pt x="3775" y="108"/>
                  </a:cubicBezTo>
                  <a:cubicBezTo>
                    <a:pt x="3787" y="72"/>
                    <a:pt x="3775" y="24"/>
                    <a:pt x="3739" y="12"/>
                  </a:cubicBezTo>
                  <a:cubicBezTo>
                    <a:pt x="3726" y="4"/>
                    <a:pt x="3712" y="0"/>
                    <a:pt x="3699"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36;p55"/>
            <p:cNvSpPr/>
            <p:nvPr/>
          </p:nvSpPr>
          <p:spPr>
            <a:xfrm>
              <a:off x="-429805" y="3779044"/>
              <a:ext cx="352201" cy="198786"/>
            </a:xfrm>
            <a:custGeom>
              <a:avLst/>
              <a:gdLst/>
              <a:ahLst/>
              <a:cxnLst/>
              <a:rect l="l" t="t" r="r" b="b"/>
              <a:pathLst>
                <a:path w="6311" h="3562" extrusionOk="0">
                  <a:moveTo>
                    <a:pt x="6231" y="1"/>
                  </a:moveTo>
                  <a:cubicBezTo>
                    <a:pt x="6208" y="1"/>
                    <a:pt x="6183" y="14"/>
                    <a:pt x="6168" y="37"/>
                  </a:cubicBezTo>
                  <a:cubicBezTo>
                    <a:pt x="5275" y="1180"/>
                    <a:pt x="4596" y="2156"/>
                    <a:pt x="4465" y="3311"/>
                  </a:cubicBezTo>
                  <a:cubicBezTo>
                    <a:pt x="3393" y="2311"/>
                    <a:pt x="1738" y="1668"/>
                    <a:pt x="107" y="1097"/>
                  </a:cubicBezTo>
                  <a:cubicBezTo>
                    <a:pt x="99" y="1094"/>
                    <a:pt x="90" y="1092"/>
                    <a:pt x="82" y="1092"/>
                  </a:cubicBezTo>
                  <a:cubicBezTo>
                    <a:pt x="55" y="1092"/>
                    <a:pt x="30" y="1108"/>
                    <a:pt x="12" y="1144"/>
                  </a:cubicBezTo>
                  <a:cubicBezTo>
                    <a:pt x="0" y="1180"/>
                    <a:pt x="24" y="1228"/>
                    <a:pt x="60" y="1240"/>
                  </a:cubicBezTo>
                  <a:cubicBezTo>
                    <a:pt x="1727" y="1823"/>
                    <a:pt x="3441" y="2490"/>
                    <a:pt x="4477" y="3537"/>
                  </a:cubicBezTo>
                  <a:cubicBezTo>
                    <a:pt x="4489" y="3549"/>
                    <a:pt x="4513" y="3561"/>
                    <a:pt x="4525" y="3561"/>
                  </a:cubicBezTo>
                  <a:cubicBezTo>
                    <a:pt x="4536" y="3561"/>
                    <a:pt x="4548" y="3549"/>
                    <a:pt x="4560" y="3549"/>
                  </a:cubicBezTo>
                  <a:cubicBezTo>
                    <a:pt x="4584" y="3537"/>
                    <a:pt x="4608" y="3514"/>
                    <a:pt x="4608" y="3478"/>
                  </a:cubicBezTo>
                  <a:cubicBezTo>
                    <a:pt x="4679" y="2299"/>
                    <a:pt x="5370" y="1299"/>
                    <a:pt x="6275" y="120"/>
                  </a:cubicBezTo>
                  <a:cubicBezTo>
                    <a:pt x="6310" y="85"/>
                    <a:pt x="6299" y="49"/>
                    <a:pt x="6263" y="13"/>
                  </a:cubicBezTo>
                  <a:cubicBezTo>
                    <a:pt x="6254" y="5"/>
                    <a:pt x="6243" y="1"/>
                    <a:pt x="6231"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837;p55"/>
            <p:cNvSpPr/>
            <p:nvPr/>
          </p:nvSpPr>
          <p:spPr>
            <a:xfrm>
              <a:off x="-395260" y="4037942"/>
              <a:ext cx="455836" cy="272787"/>
            </a:xfrm>
            <a:custGeom>
              <a:avLst/>
              <a:gdLst/>
              <a:ahLst/>
              <a:cxnLst/>
              <a:rect l="l" t="t" r="r" b="b"/>
              <a:pathLst>
                <a:path w="8168" h="4888" extrusionOk="0">
                  <a:moveTo>
                    <a:pt x="8080" y="1"/>
                  </a:moveTo>
                  <a:cubicBezTo>
                    <a:pt x="8059" y="1"/>
                    <a:pt x="8038" y="10"/>
                    <a:pt x="8025" y="29"/>
                  </a:cubicBezTo>
                  <a:cubicBezTo>
                    <a:pt x="6965" y="1351"/>
                    <a:pt x="6227" y="2923"/>
                    <a:pt x="5834" y="4673"/>
                  </a:cubicBezTo>
                  <a:cubicBezTo>
                    <a:pt x="4584" y="3625"/>
                    <a:pt x="2763" y="2744"/>
                    <a:pt x="107" y="1887"/>
                  </a:cubicBezTo>
                  <a:cubicBezTo>
                    <a:pt x="101" y="1885"/>
                    <a:pt x="94" y="1884"/>
                    <a:pt x="88" y="1884"/>
                  </a:cubicBezTo>
                  <a:cubicBezTo>
                    <a:pt x="56" y="1884"/>
                    <a:pt x="22" y="1905"/>
                    <a:pt x="12" y="1934"/>
                  </a:cubicBezTo>
                  <a:cubicBezTo>
                    <a:pt x="0" y="1970"/>
                    <a:pt x="24" y="2018"/>
                    <a:pt x="60" y="2030"/>
                  </a:cubicBezTo>
                  <a:cubicBezTo>
                    <a:pt x="2763" y="2899"/>
                    <a:pt x="4596" y="3804"/>
                    <a:pt x="5834" y="4875"/>
                  </a:cubicBezTo>
                  <a:cubicBezTo>
                    <a:pt x="5846" y="4887"/>
                    <a:pt x="5858" y="4887"/>
                    <a:pt x="5882" y="4887"/>
                  </a:cubicBezTo>
                  <a:lnTo>
                    <a:pt x="5906" y="4887"/>
                  </a:lnTo>
                  <a:cubicBezTo>
                    <a:pt x="5930" y="4875"/>
                    <a:pt x="5942" y="4852"/>
                    <a:pt x="5953" y="4828"/>
                  </a:cubicBezTo>
                  <a:cubicBezTo>
                    <a:pt x="6334" y="3042"/>
                    <a:pt x="7073" y="1458"/>
                    <a:pt x="8144" y="113"/>
                  </a:cubicBezTo>
                  <a:cubicBezTo>
                    <a:pt x="8168" y="89"/>
                    <a:pt x="8168" y="41"/>
                    <a:pt x="8132" y="18"/>
                  </a:cubicBezTo>
                  <a:cubicBezTo>
                    <a:pt x="8116" y="7"/>
                    <a:pt x="8098" y="1"/>
                    <a:pt x="8080"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838;p55"/>
            <p:cNvSpPr/>
            <p:nvPr/>
          </p:nvSpPr>
          <p:spPr>
            <a:xfrm>
              <a:off x="-308870" y="4289752"/>
              <a:ext cx="487758" cy="270164"/>
            </a:xfrm>
            <a:custGeom>
              <a:avLst/>
              <a:gdLst/>
              <a:ahLst/>
              <a:cxnLst/>
              <a:rect l="l" t="t" r="r" b="b"/>
              <a:pathLst>
                <a:path w="8740" h="4841" extrusionOk="0">
                  <a:moveTo>
                    <a:pt x="8654" y="0"/>
                  </a:moveTo>
                  <a:cubicBezTo>
                    <a:pt x="8635" y="0"/>
                    <a:pt x="8614" y="6"/>
                    <a:pt x="8596" y="18"/>
                  </a:cubicBezTo>
                  <a:cubicBezTo>
                    <a:pt x="7358" y="1352"/>
                    <a:pt x="6227" y="3316"/>
                    <a:pt x="5906" y="4638"/>
                  </a:cubicBezTo>
                  <a:cubicBezTo>
                    <a:pt x="4382" y="3542"/>
                    <a:pt x="2215" y="2971"/>
                    <a:pt x="95" y="2518"/>
                  </a:cubicBezTo>
                  <a:cubicBezTo>
                    <a:pt x="89" y="2516"/>
                    <a:pt x="83" y="2515"/>
                    <a:pt x="76" y="2515"/>
                  </a:cubicBezTo>
                  <a:cubicBezTo>
                    <a:pt x="45" y="2515"/>
                    <a:pt x="12" y="2538"/>
                    <a:pt x="12" y="2578"/>
                  </a:cubicBezTo>
                  <a:cubicBezTo>
                    <a:pt x="0" y="2614"/>
                    <a:pt x="24" y="2661"/>
                    <a:pt x="60" y="2661"/>
                  </a:cubicBezTo>
                  <a:cubicBezTo>
                    <a:pt x="2215" y="3126"/>
                    <a:pt x="4405" y="3697"/>
                    <a:pt x="5918" y="4828"/>
                  </a:cubicBezTo>
                  <a:cubicBezTo>
                    <a:pt x="5929" y="4828"/>
                    <a:pt x="5941" y="4840"/>
                    <a:pt x="5965" y="4840"/>
                  </a:cubicBezTo>
                  <a:cubicBezTo>
                    <a:pt x="5965" y="4840"/>
                    <a:pt x="5977" y="4840"/>
                    <a:pt x="5989" y="4828"/>
                  </a:cubicBezTo>
                  <a:cubicBezTo>
                    <a:pt x="6013" y="4828"/>
                    <a:pt x="6025" y="4804"/>
                    <a:pt x="6037" y="4781"/>
                  </a:cubicBezTo>
                  <a:cubicBezTo>
                    <a:pt x="6299" y="3483"/>
                    <a:pt x="7453" y="1483"/>
                    <a:pt x="8704" y="125"/>
                  </a:cubicBezTo>
                  <a:cubicBezTo>
                    <a:pt x="8739" y="89"/>
                    <a:pt x="8739" y="42"/>
                    <a:pt x="8704" y="18"/>
                  </a:cubicBezTo>
                  <a:cubicBezTo>
                    <a:pt x="8692" y="6"/>
                    <a:pt x="8674" y="0"/>
                    <a:pt x="865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839;p55"/>
            <p:cNvSpPr/>
            <p:nvPr/>
          </p:nvSpPr>
          <p:spPr>
            <a:xfrm>
              <a:off x="182798" y="3193663"/>
              <a:ext cx="512369" cy="2239946"/>
            </a:xfrm>
            <a:custGeom>
              <a:avLst/>
              <a:gdLst/>
              <a:ahLst/>
              <a:cxnLst/>
              <a:rect l="l" t="t" r="r" b="b"/>
              <a:pathLst>
                <a:path w="9181" h="40137" extrusionOk="0">
                  <a:moveTo>
                    <a:pt x="3073" y="1"/>
                  </a:moveTo>
                  <a:cubicBezTo>
                    <a:pt x="453" y="10895"/>
                    <a:pt x="1" y="25909"/>
                    <a:pt x="4966" y="40137"/>
                  </a:cubicBezTo>
                  <a:lnTo>
                    <a:pt x="9180" y="40137"/>
                  </a:lnTo>
                  <a:cubicBezTo>
                    <a:pt x="8788" y="24075"/>
                    <a:pt x="8502" y="8692"/>
                    <a:pt x="3073"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840;p55"/>
            <p:cNvSpPr/>
            <p:nvPr/>
          </p:nvSpPr>
          <p:spPr>
            <a:xfrm>
              <a:off x="123698" y="3189701"/>
              <a:ext cx="575431" cy="2247926"/>
            </a:xfrm>
            <a:custGeom>
              <a:avLst/>
              <a:gdLst/>
              <a:ahLst/>
              <a:cxnLst/>
              <a:rect l="l" t="t" r="r" b="b"/>
              <a:pathLst>
                <a:path w="10311" h="40280" extrusionOk="0">
                  <a:moveTo>
                    <a:pt x="4167" y="262"/>
                  </a:moveTo>
                  <a:lnTo>
                    <a:pt x="4167" y="262"/>
                  </a:lnTo>
                  <a:cubicBezTo>
                    <a:pt x="9418" y="8847"/>
                    <a:pt x="9763" y="23753"/>
                    <a:pt x="10144" y="39529"/>
                  </a:cubicBezTo>
                  <a:lnTo>
                    <a:pt x="10156" y="40136"/>
                  </a:lnTo>
                  <a:lnTo>
                    <a:pt x="6084" y="40136"/>
                  </a:lnTo>
                  <a:cubicBezTo>
                    <a:pt x="0" y="22670"/>
                    <a:pt x="2667" y="6561"/>
                    <a:pt x="4167" y="262"/>
                  </a:cubicBezTo>
                  <a:close/>
                  <a:moveTo>
                    <a:pt x="4120" y="0"/>
                  </a:moveTo>
                  <a:cubicBezTo>
                    <a:pt x="4096" y="12"/>
                    <a:pt x="4072" y="24"/>
                    <a:pt x="4060" y="60"/>
                  </a:cubicBezTo>
                  <a:cubicBezTo>
                    <a:pt x="2655" y="5930"/>
                    <a:pt x="1988" y="12442"/>
                    <a:pt x="2167" y="18896"/>
                  </a:cubicBezTo>
                  <a:cubicBezTo>
                    <a:pt x="2358" y="26397"/>
                    <a:pt x="3631" y="33588"/>
                    <a:pt x="5953" y="40232"/>
                  </a:cubicBezTo>
                  <a:cubicBezTo>
                    <a:pt x="5965" y="40267"/>
                    <a:pt x="6001" y="40279"/>
                    <a:pt x="6025" y="40279"/>
                  </a:cubicBezTo>
                  <a:lnTo>
                    <a:pt x="10239" y="40279"/>
                  </a:lnTo>
                  <a:cubicBezTo>
                    <a:pt x="10251" y="40279"/>
                    <a:pt x="10275" y="40279"/>
                    <a:pt x="10287" y="40267"/>
                  </a:cubicBezTo>
                  <a:cubicBezTo>
                    <a:pt x="10299" y="40243"/>
                    <a:pt x="10311" y="40232"/>
                    <a:pt x="10311" y="40208"/>
                  </a:cubicBezTo>
                  <a:lnTo>
                    <a:pt x="10299" y="39517"/>
                  </a:lnTo>
                  <a:cubicBezTo>
                    <a:pt x="9918" y="23634"/>
                    <a:pt x="9561" y="8621"/>
                    <a:pt x="4191" y="36"/>
                  </a:cubicBezTo>
                  <a:cubicBezTo>
                    <a:pt x="4179" y="12"/>
                    <a:pt x="4155" y="0"/>
                    <a:pt x="4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841;p55"/>
            <p:cNvSpPr/>
            <p:nvPr/>
          </p:nvSpPr>
          <p:spPr>
            <a:xfrm>
              <a:off x="349608" y="3189701"/>
              <a:ext cx="230597" cy="2247926"/>
            </a:xfrm>
            <a:custGeom>
              <a:avLst/>
              <a:gdLst/>
              <a:ahLst/>
              <a:cxnLst/>
              <a:rect l="l" t="t" r="r" b="b"/>
              <a:pathLst>
                <a:path w="4132" h="40280" extrusionOk="0">
                  <a:moveTo>
                    <a:pt x="72" y="0"/>
                  </a:moveTo>
                  <a:cubicBezTo>
                    <a:pt x="36" y="0"/>
                    <a:pt x="0" y="36"/>
                    <a:pt x="12" y="84"/>
                  </a:cubicBezTo>
                  <a:cubicBezTo>
                    <a:pt x="1262" y="16788"/>
                    <a:pt x="3096" y="32612"/>
                    <a:pt x="3977" y="40220"/>
                  </a:cubicBezTo>
                  <a:cubicBezTo>
                    <a:pt x="3989" y="40255"/>
                    <a:pt x="4025" y="40279"/>
                    <a:pt x="4060" y="40279"/>
                  </a:cubicBezTo>
                  <a:cubicBezTo>
                    <a:pt x="4108" y="40279"/>
                    <a:pt x="4132" y="40243"/>
                    <a:pt x="4132" y="40196"/>
                  </a:cubicBezTo>
                  <a:cubicBezTo>
                    <a:pt x="3251" y="32588"/>
                    <a:pt x="1417" y="16764"/>
                    <a:pt x="155" y="72"/>
                  </a:cubicBezTo>
                  <a:cubicBezTo>
                    <a:pt x="155" y="24"/>
                    <a:pt x="119" y="0"/>
                    <a:pt x="7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842;p55"/>
            <p:cNvSpPr/>
            <p:nvPr/>
          </p:nvSpPr>
          <p:spPr>
            <a:xfrm>
              <a:off x="318356" y="3309411"/>
              <a:ext cx="106369" cy="122888"/>
            </a:xfrm>
            <a:custGeom>
              <a:avLst/>
              <a:gdLst/>
              <a:ahLst/>
              <a:cxnLst/>
              <a:rect l="l" t="t" r="r" b="b"/>
              <a:pathLst>
                <a:path w="1906" h="2202" extrusionOk="0">
                  <a:moveTo>
                    <a:pt x="1826" y="1"/>
                  </a:moveTo>
                  <a:cubicBezTo>
                    <a:pt x="1798" y="1"/>
                    <a:pt x="1768" y="20"/>
                    <a:pt x="1751" y="46"/>
                  </a:cubicBezTo>
                  <a:cubicBezTo>
                    <a:pt x="1394" y="701"/>
                    <a:pt x="1132" y="1308"/>
                    <a:pt x="965" y="1892"/>
                  </a:cubicBezTo>
                  <a:cubicBezTo>
                    <a:pt x="739" y="1308"/>
                    <a:pt x="453" y="832"/>
                    <a:pt x="132" y="451"/>
                  </a:cubicBezTo>
                  <a:cubicBezTo>
                    <a:pt x="120" y="439"/>
                    <a:pt x="102" y="433"/>
                    <a:pt x="84" y="433"/>
                  </a:cubicBezTo>
                  <a:cubicBezTo>
                    <a:pt x="66" y="433"/>
                    <a:pt x="48" y="439"/>
                    <a:pt x="36" y="451"/>
                  </a:cubicBezTo>
                  <a:cubicBezTo>
                    <a:pt x="1" y="475"/>
                    <a:pt x="1" y="522"/>
                    <a:pt x="24" y="558"/>
                  </a:cubicBezTo>
                  <a:cubicBezTo>
                    <a:pt x="370" y="963"/>
                    <a:pt x="667" y="1499"/>
                    <a:pt x="905" y="2154"/>
                  </a:cubicBezTo>
                  <a:cubicBezTo>
                    <a:pt x="917" y="2177"/>
                    <a:pt x="941" y="2201"/>
                    <a:pt x="977" y="2201"/>
                  </a:cubicBezTo>
                  <a:cubicBezTo>
                    <a:pt x="1013" y="2201"/>
                    <a:pt x="1036" y="2177"/>
                    <a:pt x="1048" y="2142"/>
                  </a:cubicBezTo>
                  <a:cubicBezTo>
                    <a:pt x="1215" y="1511"/>
                    <a:pt x="1489" y="844"/>
                    <a:pt x="1882" y="118"/>
                  </a:cubicBezTo>
                  <a:cubicBezTo>
                    <a:pt x="1906" y="82"/>
                    <a:pt x="1894" y="34"/>
                    <a:pt x="1858" y="10"/>
                  </a:cubicBezTo>
                  <a:cubicBezTo>
                    <a:pt x="1848" y="4"/>
                    <a:pt x="1837" y="1"/>
                    <a:pt x="1826"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843;p55"/>
            <p:cNvSpPr/>
            <p:nvPr/>
          </p:nvSpPr>
          <p:spPr>
            <a:xfrm>
              <a:off x="286489" y="3468355"/>
              <a:ext cx="204032" cy="203809"/>
            </a:xfrm>
            <a:custGeom>
              <a:avLst/>
              <a:gdLst/>
              <a:ahLst/>
              <a:cxnLst/>
              <a:rect l="l" t="t" r="r" b="b"/>
              <a:pathLst>
                <a:path w="3656" h="3652" extrusionOk="0">
                  <a:moveTo>
                    <a:pt x="3565" y="1"/>
                  </a:moveTo>
                  <a:cubicBezTo>
                    <a:pt x="3540" y="1"/>
                    <a:pt x="3516" y="9"/>
                    <a:pt x="3501" y="32"/>
                  </a:cubicBezTo>
                  <a:cubicBezTo>
                    <a:pt x="2977" y="865"/>
                    <a:pt x="2441" y="1973"/>
                    <a:pt x="1893" y="3413"/>
                  </a:cubicBezTo>
                  <a:cubicBezTo>
                    <a:pt x="1393" y="2556"/>
                    <a:pt x="810" y="1746"/>
                    <a:pt x="131" y="949"/>
                  </a:cubicBezTo>
                  <a:cubicBezTo>
                    <a:pt x="118" y="929"/>
                    <a:pt x="98" y="920"/>
                    <a:pt x="78" y="920"/>
                  </a:cubicBezTo>
                  <a:cubicBezTo>
                    <a:pt x="62" y="920"/>
                    <a:pt x="47" y="926"/>
                    <a:pt x="36" y="937"/>
                  </a:cubicBezTo>
                  <a:cubicBezTo>
                    <a:pt x="0" y="961"/>
                    <a:pt x="0" y="1008"/>
                    <a:pt x="24" y="1044"/>
                  </a:cubicBezTo>
                  <a:cubicBezTo>
                    <a:pt x="726" y="1877"/>
                    <a:pt x="1322" y="2723"/>
                    <a:pt x="1846" y="3616"/>
                  </a:cubicBezTo>
                  <a:cubicBezTo>
                    <a:pt x="1857" y="3639"/>
                    <a:pt x="1881" y="3651"/>
                    <a:pt x="1905" y="3651"/>
                  </a:cubicBezTo>
                  <a:lnTo>
                    <a:pt x="1917" y="3651"/>
                  </a:lnTo>
                  <a:cubicBezTo>
                    <a:pt x="1941" y="3651"/>
                    <a:pt x="1965" y="3639"/>
                    <a:pt x="1977" y="3604"/>
                  </a:cubicBezTo>
                  <a:cubicBezTo>
                    <a:pt x="2548" y="2115"/>
                    <a:pt x="3084" y="972"/>
                    <a:pt x="3632" y="115"/>
                  </a:cubicBezTo>
                  <a:cubicBezTo>
                    <a:pt x="3655" y="79"/>
                    <a:pt x="3643" y="32"/>
                    <a:pt x="3608" y="8"/>
                  </a:cubicBezTo>
                  <a:cubicBezTo>
                    <a:pt x="3595" y="4"/>
                    <a:pt x="3580" y="1"/>
                    <a:pt x="3565"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844;p55"/>
            <p:cNvSpPr/>
            <p:nvPr/>
          </p:nvSpPr>
          <p:spPr>
            <a:xfrm>
              <a:off x="261878" y="3681155"/>
              <a:ext cx="291092" cy="236177"/>
            </a:xfrm>
            <a:custGeom>
              <a:avLst/>
              <a:gdLst/>
              <a:ahLst/>
              <a:cxnLst/>
              <a:rect l="l" t="t" r="r" b="b"/>
              <a:pathLst>
                <a:path w="5216" h="4232" extrusionOk="0">
                  <a:moveTo>
                    <a:pt x="5138" y="0"/>
                  </a:moveTo>
                  <a:cubicBezTo>
                    <a:pt x="5118" y="0"/>
                    <a:pt x="5098" y="9"/>
                    <a:pt x="5085" y="29"/>
                  </a:cubicBezTo>
                  <a:cubicBezTo>
                    <a:pt x="4287" y="981"/>
                    <a:pt x="3525" y="2267"/>
                    <a:pt x="2739" y="3970"/>
                  </a:cubicBezTo>
                  <a:cubicBezTo>
                    <a:pt x="2215" y="2791"/>
                    <a:pt x="1132" y="1672"/>
                    <a:pt x="132" y="731"/>
                  </a:cubicBezTo>
                  <a:cubicBezTo>
                    <a:pt x="120" y="719"/>
                    <a:pt x="102" y="713"/>
                    <a:pt x="82" y="713"/>
                  </a:cubicBezTo>
                  <a:cubicBezTo>
                    <a:pt x="63" y="713"/>
                    <a:pt x="42" y="719"/>
                    <a:pt x="24" y="731"/>
                  </a:cubicBezTo>
                  <a:cubicBezTo>
                    <a:pt x="1" y="767"/>
                    <a:pt x="1" y="815"/>
                    <a:pt x="36" y="838"/>
                  </a:cubicBezTo>
                  <a:cubicBezTo>
                    <a:pt x="1060" y="1815"/>
                    <a:pt x="2179" y="2970"/>
                    <a:pt x="2668" y="4184"/>
                  </a:cubicBezTo>
                  <a:cubicBezTo>
                    <a:pt x="2679" y="4208"/>
                    <a:pt x="2715" y="4232"/>
                    <a:pt x="2739" y="4232"/>
                  </a:cubicBezTo>
                  <a:cubicBezTo>
                    <a:pt x="2775" y="4232"/>
                    <a:pt x="2799" y="4220"/>
                    <a:pt x="2810" y="4184"/>
                  </a:cubicBezTo>
                  <a:cubicBezTo>
                    <a:pt x="3608" y="2422"/>
                    <a:pt x="4382" y="1089"/>
                    <a:pt x="5192" y="124"/>
                  </a:cubicBezTo>
                  <a:cubicBezTo>
                    <a:pt x="5216" y="88"/>
                    <a:pt x="5216" y="41"/>
                    <a:pt x="5180" y="17"/>
                  </a:cubicBezTo>
                  <a:cubicBezTo>
                    <a:pt x="5169" y="6"/>
                    <a:pt x="5154" y="0"/>
                    <a:pt x="5138"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845;p55"/>
            <p:cNvSpPr/>
            <p:nvPr/>
          </p:nvSpPr>
          <p:spPr>
            <a:xfrm>
              <a:off x="245247" y="3949038"/>
              <a:ext cx="361521" cy="214803"/>
            </a:xfrm>
            <a:custGeom>
              <a:avLst/>
              <a:gdLst/>
              <a:ahLst/>
              <a:cxnLst/>
              <a:rect l="l" t="t" r="r" b="b"/>
              <a:pathLst>
                <a:path w="6478" h="3849" extrusionOk="0">
                  <a:moveTo>
                    <a:pt x="6393" y="0"/>
                  </a:moveTo>
                  <a:cubicBezTo>
                    <a:pt x="6374" y="0"/>
                    <a:pt x="6353" y="9"/>
                    <a:pt x="6335" y="27"/>
                  </a:cubicBezTo>
                  <a:cubicBezTo>
                    <a:pt x="5097" y="1349"/>
                    <a:pt x="4180" y="2504"/>
                    <a:pt x="3454" y="3647"/>
                  </a:cubicBezTo>
                  <a:cubicBezTo>
                    <a:pt x="2561" y="2480"/>
                    <a:pt x="1215" y="1361"/>
                    <a:pt x="132" y="503"/>
                  </a:cubicBezTo>
                  <a:cubicBezTo>
                    <a:pt x="116" y="493"/>
                    <a:pt x="97" y="487"/>
                    <a:pt x="80" y="487"/>
                  </a:cubicBezTo>
                  <a:cubicBezTo>
                    <a:pt x="58" y="487"/>
                    <a:pt x="38" y="496"/>
                    <a:pt x="25" y="515"/>
                  </a:cubicBezTo>
                  <a:cubicBezTo>
                    <a:pt x="1" y="551"/>
                    <a:pt x="1" y="587"/>
                    <a:pt x="37" y="622"/>
                  </a:cubicBezTo>
                  <a:cubicBezTo>
                    <a:pt x="1144" y="1492"/>
                    <a:pt x="2525" y="2635"/>
                    <a:pt x="3394" y="3825"/>
                  </a:cubicBezTo>
                  <a:cubicBezTo>
                    <a:pt x="3418" y="3837"/>
                    <a:pt x="3430" y="3849"/>
                    <a:pt x="3454" y="3849"/>
                  </a:cubicBezTo>
                  <a:lnTo>
                    <a:pt x="3466" y="3849"/>
                  </a:lnTo>
                  <a:cubicBezTo>
                    <a:pt x="3489" y="3849"/>
                    <a:pt x="3513" y="3837"/>
                    <a:pt x="3525" y="3813"/>
                  </a:cubicBezTo>
                  <a:cubicBezTo>
                    <a:pt x="4251" y="2646"/>
                    <a:pt x="5180" y="1480"/>
                    <a:pt x="6454" y="122"/>
                  </a:cubicBezTo>
                  <a:cubicBezTo>
                    <a:pt x="6478" y="99"/>
                    <a:pt x="6478" y="51"/>
                    <a:pt x="6442" y="27"/>
                  </a:cubicBezTo>
                  <a:cubicBezTo>
                    <a:pt x="6430" y="9"/>
                    <a:pt x="6412" y="0"/>
                    <a:pt x="6393"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846;p55"/>
            <p:cNvSpPr/>
            <p:nvPr/>
          </p:nvSpPr>
          <p:spPr>
            <a:xfrm>
              <a:off x="243964" y="4247951"/>
              <a:ext cx="400698" cy="191699"/>
            </a:xfrm>
            <a:custGeom>
              <a:avLst/>
              <a:gdLst/>
              <a:ahLst/>
              <a:cxnLst/>
              <a:rect l="l" t="t" r="r" b="b"/>
              <a:pathLst>
                <a:path w="7180" h="3435" extrusionOk="0">
                  <a:moveTo>
                    <a:pt x="77" y="0"/>
                  </a:moveTo>
                  <a:cubicBezTo>
                    <a:pt x="57" y="0"/>
                    <a:pt x="37" y="9"/>
                    <a:pt x="24" y="29"/>
                  </a:cubicBezTo>
                  <a:cubicBezTo>
                    <a:pt x="0" y="65"/>
                    <a:pt x="12" y="112"/>
                    <a:pt x="48" y="136"/>
                  </a:cubicBezTo>
                  <a:cubicBezTo>
                    <a:pt x="1667" y="1219"/>
                    <a:pt x="3191" y="2279"/>
                    <a:pt x="3905" y="3398"/>
                  </a:cubicBezTo>
                  <a:cubicBezTo>
                    <a:pt x="3917" y="3410"/>
                    <a:pt x="3941" y="3434"/>
                    <a:pt x="3965" y="3434"/>
                  </a:cubicBezTo>
                  <a:cubicBezTo>
                    <a:pt x="3989" y="3434"/>
                    <a:pt x="4013" y="3422"/>
                    <a:pt x="4024" y="3398"/>
                  </a:cubicBezTo>
                  <a:cubicBezTo>
                    <a:pt x="4632" y="2493"/>
                    <a:pt x="5846" y="1339"/>
                    <a:pt x="7144" y="124"/>
                  </a:cubicBezTo>
                  <a:cubicBezTo>
                    <a:pt x="7180" y="100"/>
                    <a:pt x="7180" y="53"/>
                    <a:pt x="7156" y="29"/>
                  </a:cubicBezTo>
                  <a:cubicBezTo>
                    <a:pt x="7136" y="9"/>
                    <a:pt x="7113" y="0"/>
                    <a:pt x="7092" y="0"/>
                  </a:cubicBezTo>
                  <a:cubicBezTo>
                    <a:pt x="7075" y="0"/>
                    <a:pt x="7059" y="6"/>
                    <a:pt x="7049" y="17"/>
                  </a:cubicBezTo>
                  <a:cubicBezTo>
                    <a:pt x="5787" y="1196"/>
                    <a:pt x="4596" y="2327"/>
                    <a:pt x="3965" y="3220"/>
                  </a:cubicBezTo>
                  <a:cubicBezTo>
                    <a:pt x="3215" y="2112"/>
                    <a:pt x="1715" y="1077"/>
                    <a:pt x="119" y="17"/>
                  </a:cubicBezTo>
                  <a:cubicBezTo>
                    <a:pt x="108" y="6"/>
                    <a:pt x="93" y="0"/>
                    <a:pt x="7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847;p55"/>
            <p:cNvSpPr/>
            <p:nvPr/>
          </p:nvSpPr>
          <p:spPr>
            <a:xfrm>
              <a:off x="449281" y="3537223"/>
              <a:ext cx="729627" cy="1896395"/>
            </a:xfrm>
            <a:custGeom>
              <a:avLst/>
              <a:gdLst/>
              <a:ahLst/>
              <a:cxnLst/>
              <a:rect l="l" t="t" r="r" b="b"/>
              <a:pathLst>
                <a:path w="13074" h="33981" extrusionOk="0">
                  <a:moveTo>
                    <a:pt x="11252" y="0"/>
                  </a:moveTo>
                  <a:lnTo>
                    <a:pt x="11252" y="0"/>
                  </a:lnTo>
                  <a:cubicBezTo>
                    <a:pt x="4227" y="7597"/>
                    <a:pt x="786" y="19288"/>
                    <a:pt x="0" y="33981"/>
                  </a:cubicBezTo>
                  <a:lnTo>
                    <a:pt x="5477" y="33981"/>
                  </a:lnTo>
                  <a:cubicBezTo>
                    <a:pt x="12930" y="19265"/>
                    <a:pt x="13073" y="8513"/>
                    <a:pt x="11252"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848;p55"/>
            <p:cNvSpPr/>
            <p:nvPr/>
          </p:nvSpPr>
          <p:spPr>
            <a:xfrm>
              <a:off x="445263" y="3532982"/>
              <a:ext cx="765511" cy="1904654"/>
            </a:xfrm>
            <a:custGeom>
              <a:avLst/>
              <a:gdLst/>
              <a:ahLst/>
              <a:cxnLst/>
              <a:rect l="l" t="t" r="r" b="b"/>
              <a:pathLst>
                <a:path w="13717" h="34129" extrusionOk="0">
                  <a:moveTo>
                    <a:pt x="11288" y="231"/>
                  </a:moveTo>
                  <a:lnTo>
                    <a:pt x="11288" y="231"/>
                  </a:lnTo>
                  <a:cubicBezTo>
                    <a:pt x="13550" y="10982"/>
                    <a:pt x="11705" y="21710"/>
                    <a:pt x="5501" y="33985"/>
                  </a:cubicBezTo>
                  <a:lnTo>
                    <a:pt x="155" y="33985"/>
                  </a:lnTo>
                  <a:cubicBezTo>
                    <a:pt x="989" y="18531"/>
                    <a:pt x="4632" y="7482"/>
                    <a:pt x="11288" y="231"/>
                  </a:cubicBezTo>
                  <a:close/>
                  <a:moveTo>
                    <a:pt x="11324" y="0"/>
                  </a:moveTo>
                  <a:cubicBezTo>
                    <a:pt x="11305" y="0"/>
                    <a:pt x="11284" y="8"/>
                    <a:pt x="11276" y="17"/>
                  </a:cubicBezTo>
                  <a:cubicBezTo>
                    <a:pt x="7847" y="3720"/>
                    <a:pt x="5156" y="8554"/>
                    <a:pt x="3287" y="14388"/>
                  </a:cubicBezTo>
                  <a:cubicBezTo>
                    <a:pt x="1513" y="19912"/>
                    <a:pt x="406" y="26532"/>
                    <a:pt x="1" y="34057"/>
                  </a:cubicBezTo>
                  <a:cubicBezTo>
                    <a:pt x="1" y="34069"/>
                    <a:pt x="1" y="34092"/>
                    <a:pt x="25" y="34104"/>
                  </a:cubicBezTo>
                  <a:cubicBezTo>
                    <a:pt x="36" y="34128"/>
                    <a:pt x="48" y="34128"/>
                    <a:pt x="72" y="34128"/>
                  </a:cubicBezTo>
                  <a:lnTo>
                    <a:pt x="5549" y="34128"/>
                  </a:lnTo>
                  <a:cubicBezTo>
                    <a:pt x="5573" y="34128"/>
                    <a:pt x="5597" y="34116"/>
                    <a:pt x="5609" y="34092"/>
                  </a:cubicBezTo>
                  <a:cubicBezTo>
                    <a:pt x="11883" y="21710"/>
                    <a:pt x="13717" y="10899"/>
                    <a:pt x="11395" y="53"/>
                  </a:cubicBezTo>
                  <a:cubicBezTo>
                    <a:pt x="11395" y="29"/>
                    <a:pt x="11371" y="5"/>
                    <a:pt x="11347" y="5"/>
                  </a:cubicBezTo>
                  <a:cubicBezTo>
                    <a:pt x="11340" y="1"/>
                    <a:pt x="11332" y="0"/>
                    <a:pt x="1132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849;p55"/>
            <p:cNvSpPr/>
            <p:nvPr/>
          </p:nvSpPr>
          <p:spPr>
            <a:xfrm>
              <a:off x="584169" y="3533038"/>
              <a:ext cx="497691" cy="1904598"/>
            </a:xfrm>
            <a:custGeom>
              <a:avLst/>
              <a:gdLst/>
              <a:ahLst/>
              <a:cxnLst/>
              <a:rect l="l" t="t" r="r" b="b"/>
              <a:pathLst>
                <a:path w="8918" h="34128" extrusionOk="0">
                  <a:moveTo>
                    <a:pt x="8839" y="1"/>
                  </a:moveTo>
                  <a:cubicBezTo>
                    <a:pt x="8807" y="1"/>
                    <a:pt x="8773" y="22"/>
                    <a:pt x="8763" y="52"/>
                  </a:cubicBezTo>
                  <a:cubicBezTo>
                    <a:pt x="5120" y="10755"/>
                    <a:pt x="2179" y="22185"/>
                    <a:pt x="12" y="34044"/>
                  </a:cubicBezTo>
                  <a:cubicBezTo>
                    <a:pt x="0" y="34080"/>
                    <a:pt x="36" y="34127"/>
                    <a:pt x="72" y="34127"/>
                  </a:cubicBezTo>
                  <a:lnTo>
                    <a:pt x="83" y="34127"/>
                  </a:lnTo>
                  <a:cubicBezTo>
                    <a:pt x="119" y="34127"/>
                    <a:pt x="155" y="34103"/>
                    <a:pt x="155" y="34068"/>
                  </a:cubicBezTo>
                  <a:cubicBezTo>
                    <a:pt x="2322" y="22221"/>
                    <a:pt x="5263" y="10791"/>
                    <a:pt x="8906" y="99"/>
                  </a:cubicBezTo>
                  <a:cubicBezTo>
                    <a:pt x="8918" y="63"/>
                    <a:pt x="8894" y="16"/>
                    <a:pt x="8858" y="4"/>
                  </a:cubicBezTo>
                  <a:cubicBezTo>
                    <a:pt x="8852" y="2"/>
                    <a:pt x="8845" y="1"/>
                    <a:pt x="8839"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850;p55"/>
            <p:cNvSpPr/>
            <p:nvPr/>
          </p:nvSpPr>
          <p:spPr>
            <a:xfrm>
              <a:off x="913045" y="3734341"/>
              <a:ext cx="209390" cy="179030"/>
            </a:xfrm>
            <a:custGeom>
              <a:avLst/>
              <a:gdLst/>
              <a:ahLst/>
              <a:cxnLst/>
              <a:rect l="l" t="t" r="r" b="b"/>
              <a:pathLst>
                <a:path w="3752" h="3208" extrusionOk="0">
                  <a:moveTo>
                    <a:pt x="82" y="0"/>
                  </a:moveTo>
                  <a:cubicBezTo>
                    <a:pt x="71" y="0"/>
                    <a:pt x="60" y="2"/>
                    <a:pt x="48" y="5"/>
                  </a:cubicBezTo>
                  <a:cubicBezTo>
                    <a:pt x="13" y="16"/>
                    <a:pt x="1" y="52"/>
                    <a:pt x="13" y="100"/>
                  </a:cubicBezTo>
                  <a:cubicBezTo>
                    <a:pt x="417" y="1231"/>
                    <a:pt x="656" y="2219"/>
                    <a:pt x="715" y="3136"/>
                  </a:cubicBezTo>
                  <a:cubicBezTo>
                    <a:pt x="715" y="3172"/>
                    <a:pt x="739" y="3195"/>
                    <a:pt x="763" y="3207"/>
                  </a:cubicBezTo>
                  <a:lnTo>
                    <a:pt x="787" y="3207"/>
                  </a:lnTo>
                  <a:cubicBezTo>
                    <a:pt x="810" y="3207"/>
                    <a:pt x="822" y="3207"/>
                    <a:pt x="846" y="3195"/>
                  </a:cubicBezTo>
                  <a:cubicBezTo>
                    <a:pt x="1751" y="2338"/>
                    <a:pt x="2692" y="1624"/>
                    <a:pt x="3704" y="1005"/>
                  </a:cubicBezTo>
                  <a:cubicBezTo>
                    <a:pt x="3739" y="981"/>
                    <a:pt x="3751" y="933"/>
                    <a:pt x="3727" y="898"/>
                  </a:cubicBezTo>
                  <a:cubicBezTo>
                    <a:pt x="3720" y="874"/>
                    <a:pt x="3697" y="861"/>
                    <a:pt x="3672" y="861"/>
                  </a:cubicBezTo>
                  <a:cubicBezTo>
                    <a:pt x="3659" y="861"/>
                    <a:pt x="3645" y="865"/>
                    <a:pt x="3632" y="874"/>
                  </a:cubicBezTo>
                  <a:cubicBezTo>
                    <a:pt x="2644" y="1469"/>
                    <a:pt x="1739" y="2160"/>
                    <a:pt x="858" y="2981"/>
                  </a:cubicBezTo>
                  <a:cubicBezTo>
                    <a:pt x="775" y="2088"/>
                    <a:pt x="536" y="1124"/>
                    <a:pt x="144" y="40"/>
                  </a:cubicBezTo>
                  <a:cubicBezTo>
                    <a:pt x="135" y="13"/>
                    <a:pt x="112" y="0"/>
                    <a:pt x="8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851;p55"/>
            <p:cNvSpPr/>
            <p:nvPr/>
          </p:nvSpPr>
          <p:spPr>
            <a:xfrm>
              <a:off x="812033" y="3898140"/>
              <a:ext cx="323684" cy="285009"/>
            </a:xfrm>
            <a:custGeom>
              <a:avLst/>
              <a:gdLst/>
              <a:ahLst/>
              <a:cxnLst/>
              <a:rect l="l" t="t" r="r" b="b"/>
              <a:pathLst>
                <a:path w="5800" h="5107" extrusionOk="0">
                  <a:moveTo>
                    <a:pt x="92" y="1"/>
                  </a:moveTo>
                  <a:cubicBezTo>
                    <a:pt x="81" y="1"/>
                    <a:pt x="70" y="4"/>
                    <a:pt x="60" y="10"/>
                  </a:cubicBezTo>
                  <a:cubicBezTo>
                    <a:pt x="25" y="22"/>
                    <a:pt x="1" y="58"/>
                    <a:pt x="13" y="106"/>
                  </a:cubicBezTo>
                  <a:cubicBezTo>
                    <a:pt x="632" y="1689"/>
                    <a:pt x="989" y="3344"/>
                    <a:pt x="1108" y="5035"/>
                  </a:cubicBezTo>
                  <a:cubicBezTo>
                    <a:pt x="1108" y="5071"/>
                    <a:pt x="1120" y="5094"/>
                    <a:pt x="1156" y="5106"/>
                  </a:cubicBezTo>
                  <a:lnTo>
                    <a:pt x="1180" y="5106"/>
                  </a:lnTo>
                  <a:cubicBezTo>
                    <a:pt x="1203" y="5106"/>
                    <a:pt x="1215" y="5106"/>
                    <a:pt x="1227" y="5082"/>
                  </a:cubicBezTo>
                  <a:cubicBezTo>
                    <a:pt x="2335" y="4094"/>
                    <a:pt x="3775" y="3046"/>
                    <a:pt x="5752" y="1784"/>
                  </a:cubicBezTo>
                  <a:cubicBezTo>
                    <a:pt x="5787" y="1772"/>
                    <a:pt x="5799" y="1725"/>
                    <a:pt x="5775" y="1689"/>
                  </a:cubicBezTo>
                  <a:cubicBezTo>
                    <a:pt x="5760" y="1666"/>
                    <a:pt x="5735" y="1653"/>
                    <a:pt x="5709" y="1653"/>
                  </a:cubicBezTo>
                  <a:cubicBezTo>
                    <a:pt x="5695" y="1653"/>
                    <a:pt x="5681" y="1657"/>
                    <a:pt x="5668" y="1665"/>
                  </a:cubicBezTo>
                  <a:cubicBezTo>
                    <a:pt x="3763" y="2892"/>
                    <a:pt x="2346" y="3916"/>
                    <a:pt x="1239" y="4880"/>
                  </a:cubicBezTo>
                  <a:cubicBezTo>
                    <a:pt x="1120" y="3225"/>
                    <a:pt x="751" y="1606"/>
                    <a:pt x="156" y="46"/>
                  </a:cubicBezTo>
                  <a:cubicBezTo>
                    <a:pt x="147" y="20"/>
                    <a:pt x="120" y="1"/>
                    <a:pt x="92"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852;p55"/>
            <p:cNvSpPr/>
            <p:nvPr/>
          </p:nvSpPr>
          <p:spPr>
            <a:xfrm>
              <a:off x="703095" y="4127013"/>
              <a:ext cx="424639" cy="293324"/>
            </a:xfrm>
            <a:custGeom>
              <a:avLst/>
              <a:gdLst/>
              <a:ahLst/>
              <a:cxnLst/>
              <a:rect l="l" t="t" r="r" b="b"/>
              <a:pathLst>
                <a:path w="7609" h="5256" extrusionOk="0">
                  <a:moveTo>
                    <a:pt x="88" y="1"/>
                  </a:moveTo>
                  <a:cubicBezTo>
                    <a:pt x="78" y="1"/>
                    <a:pt x="69" y="2"/>
                    <a:pt x="60" y="5"/>
                  </a:cubicBezTo>
                  <a:cubicBezTo>
                    <a:pt x="24" y="17"/>
                    <a:pt x="0" y="65"/>
                    <a:pt x="12" y="100"/>
                  </a:cubicBezTo>
                  <a:cubicBezTo>
                    <a:pt x="810" y="1958"/>
                    <a:pt x="1620" y="3898"/>
                    <a:pt x="1905" y="5196"/>
                  </a:cubicBezTo>
                  <a:cubicBezTo>
                    <a:pt x="1917" y="5220"/>
                    <a:pt x="1929" y="5244"/>
                    <a:pt x="1953" y="5256"/>
                  </a:cubicBezTo>
                  <a:lnTo>
                    <a:pt x="1977" y="5256"/>
                  </a:lnTo>
                  <a:cubicBezTo>
                    <a:pt x="2001" y="5256"/>
                    <a:pt x="2012" y="5256"/>
                    <a:pt x="2024" y="5244"/>
                  </a:cubicBezTo>
                  <a:cubicBezTo>
                    <a:pt x="3739" y="3958"/>
                    <a:pt x="5596" y="2863"/>
                    <a:pt x="7561" y="2005"/>
                  </a:cubicBezTo>
                  <a:cubicBezTo>
                    <a:pt x="7597" y="1993"/>
                    <a:pt x="7608" y="1946"/>
                    <a:pt x="7597" y="1910"/>
                  </a:cubicBezTo>
                  <a:cubicBezTo>
                    <a:pt x="7588" y="1884"/>
                    <a:pt x="7561" y="1865"/>
                    <a:pt x="7533" y="1865"/>
                  </a:cubicBezTo>
                  <a:cubicBezTo>
                    <a:pt x="7522" y="1865"/>
                    <a:pt x="7511" y="1868"/>
                    <a:pt x="7501" y="1874"/>
                  </a:cubicBezTo>
                  <a:cubicBezTo>
                    <a:pt x="5572" y="2720"/>
                    <a:pt x="3727" y="3791"/>
                    <a:pt x="2024" y="5053"/>
                  </a:cubicBezTo>
                  <a:cubicBezTo>
                    <a:pt x="1715" y="3744"/>
                    <a:pt x="929" y="1862"/>
                    <a:pt x="155" y="41"/>
                  </a:cubicBezTo>
                  <a:cubicBezTo>
                    <a:pt x="146" y="14"/>
                    <a:pt x="117" y="1"/>
                    <a:pt x="88"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853;p55"/>
            <p:cNvSpPr/>
            <p:nvPr/>
          </p:nvSpPr>
          <p:spPr>
            <a:xfrm>
              <a:off x="600074" y="4423749"/>
              <a:ext cx="476484" cy="318214"/>
            </a:xfrm>
            <a:custGeom>
              <a:avLst/>
              <a:gdLst/>
              <a:ahLst/>
              <a:cxnLst/>
              <a:rect l="l" t="t" r="r" b="b"/>
              <a:pathLst>
                <a:path w="8538" h="5702" extrusionOk="0">
                  <a:moveTo>
                    <a:pt x="92" y="1"/>
                  </a:moveTo>
                  <a:cubicBezTo>
                    <a:pt x="81" y="1"/>
                    <a:pt x="70" y="4"/>
                    <a:pt x="60" y="10"/>
                  </a:cubicBezTo>
                  <a:cubicBezTo>
                    <a:pt x="25" y="22"/>
                    <a:pt x="1" y="70"/>
                    <a:pt x="25" y="105"/>
                  </a:cubicBezTo>
                  <a:cubicBezTo>
                    <a:pt x="930" y="1891"/>
                    <a:pt x="1918" y="3939"/>
                    <a:pt x="2323" y="5642"/>
                  </a:cubicBezTo>
                  <a:cubicBezTo>
                    <a:pt x="2334" y="5666"/>
                    <a:pt x="2346" y="5689"/>
                    <a:pt x="2370" y="5689"/>
                  </a:cubicBezTo>
                  <a:cubicBezTo>
                    <a:pt x="2382" y="5701"/>
                    <a:pt x="2394" y="5701"/>
                    <a:pt x="2394" y="5701"/>
                  </a:cubicBezTo>
                  <a:cubicBezTo>
                    <a:pt x="2418" y="5701"/>
                    <a:pt x="2430" y="5689"/>
                    <a:pt x="2442" y="5678"/>
                  </a:cubicBezTo>
                  <a:cubicBezTo>
                    <a:pt x="4109" y="4380"/>
                    <a:pt x="6537" y="3451"/>
                    <a:pt x="8478" y="2784"/>
                  </a:cubicBezTo>
                  <a:cubicBezTo>
                    <a:pt x="8514" y="2772"/>
                    <a:pt x="8538" y="2737"/>
                    <a:pt x="8514" y="2689"/>
                  </a:cubicBezTo>
                  <a:cubicBezTo>
                    <a:pt x="8504" y="2660"/>
                    <a:pt x="8478" y="2638"/>
                    <a:pt x="8449" y="2638"/>
                  </a:cubicBezTo>
                  <a:cubicBezTo>
                    <a:pt x="8443" y="2638"/>
                    <a:pt x="8437" y="2639"/>
                    <a:pt x="8430" y="2641"/>
                  </a:cubicBezTo>
                  <a:cubicBezTo>
                    <a:pt x="6514" y="3296"/>
                    <a:pt x="4120" y="4213"/>
                    <a:pt x="2442" y="5499"/>
                  </a:cubicBezTo>
                  <a:cubicBezTo>
                    <a:pt x="2013" y="3808"/>
                    <a:pt x="1049" y="1796"/>
                    <a:pt x="156" y="46"/>
                  </a:cubicBezTo>
                  <a:cubicBezTo>
                    <a:pt x="147" y="20"/>
                    <a:pt x="120" y="1"/>
                    <a:pt x="92"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1794;p55"/>
          <p:cNvGrpSpPr/>
          <p:nvPr/>
        </p:nvGrpSpPr>
        <p:grpSpPr>
          <a:xfrm>
            <a:off x="-717551" y="3189701"/>
            <a:ext cx="1928325" cy="2247935"/>
            <a:chOff x="-717551" y="3189701"/>
            <a:chExt cx="1928325" cy="2247935"/>
          </a:xfrm>
        </p:grpSpPr>
        <p:sp>
          <p:nvSpPr>
            <p:cNvPr id="37" name="Google Shape;1795;p55"/>
            <p:cNvSpPr/>
            <p:nvPr/>
          </p:nvSpPr>
          <p:spPr>
            <a:xfrm>
              <a:off x="-712863" y="3488056"/>
              <a:ext cx="1180775" cy="1913025"/>
            </a:xfrm>
            <a:custGeom>
              <a:avLst/>
              <a:gdLst/>
              <a:ahLst/>
              <a:cxnLst/>
              <a:rect l="l" t="t" r="r" b="b"/>
              <a:pathLst>
                <a:path w="21158" h="34279" extrusionOk="0">
                  <a:moveTo>
                    <a:pt x="0" y="0"/>
                  </a:moveTo>
                  <a:cubicBezTo>
                    <a:pt x="322" y="13526"/>
                    <a:pt x="8418" y="26039"/>
                    <a:pt x="16228" y="34278"/>
                  </a:cubicBezTo>
                  <a:lnTo>
                    <a:pt x="21158" y="33385"/>
                  </a:lnTo>
                  <a:cubicBezTo>
                    <a:pt x="18264" y="19467"/>
                    <a:pt x="9954" y="7513"/>
                    <a:pt x="0"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96;p55"/>
            <p:cNvSpPr/>
            <p:nvPr/>
          </p:nvSpPr>
          <p:spPr>
            <a:xfrm>
              <a:off x="-717551" y="3483647"/>
              <a:ext cx="1189425" cy="1922066"/>
            </a:xfrm>
            <a:custGeom>
              <a:avLst/>
              <a:gdLst/>
              <a:ahLst/>
              <a:cxnLst/>
              <a:rect l="l" t="t" r="r" b="b"/>
              <a:pathLst>
                <a:path w="21313" h="34441" extrusionOk="0">
                  <a:moveTo>
                    <a:pt x="156" y="234"/>
                  </a:moveTo>
                  <a:lnTo>
                    <a:pt x="156" y="234"/>
                  </a:lnTo>
                  <a:cubicBezTo>
                    <a:pt x="10776" y="8295"/>
                    <a:pt x="18420" y="20379"/>
                    <a:pt x="21158" y="33405"/>
                  </a:cubicBezTo>
                  <a:lnTo>
                    <a:pt x="16336" y="34286"/>
                  </a:lnTo>
                  <a:cubicBezTo>
                    <a:pt x="11597" y="29273"/>
                    <a:pt x="608" y="15998"/>
                    <a:pt x="156" y="234"/>
                  </a:cubicBezTo>
                  <a:close/>
                  <a:moveTo>
                    <a:pt x="82" y="0"/>
                  </a:moveTo>
                  <a:cubicBezTo>
                    <a:pt x="70" y="0"/>
                    <a:pt x="58" y="3"/>
                    <a:pt x="48" y="8"/>
                  </a:cubicBezTo>
                  <a:cubicBezTo>
                    <a:pt x="25" y="20"/>
                    <a:pt x="1" y="56"/>
                    <a:pt x="1" y="79"/>
                  </a:cubicBezTo>
                  <a:cubicBezTo>
                    <a:pt x="156" y="6294"/>
                    <a:pt x="1941" y="12736"/>
                    <a:pt x="5323" y="19236"/>
                  </a:cubicBezTo>
                  <a:cubicBezTo>
                    <a:pt x="8788" y="25892"/>
                    <a:pt x="13181" y="31166"/>
                    <a:pt x="16265" y="34417"/>
                  </a:cubicBezTo>
                  <a:cubicBezTo>
                    <a:pt x="16277" y="34429"/>
                    <a:pt x="16289" y="34441"/>
                    <a:pt x="16312" y="34441"/>
                  </a:cubicBezTo>
                  <a:lnTo>
                    <a:pt x="16324" y="34441"/>
                  </a:lnTo>
                  <a:lnTo>
                    <a:pt x="21253" y="33536"/>
                  </a:lnTo>
                  <a:cubicBezTo>
                    <a:pt x="21277" y="33536"/>
                    <a:pt x="21289" y="33524"/>
                    <a:pt x="21301" y="33512"/>
                  </a:cubicBezTo>
                  <a:cubicBezTo>
                    <a:pt x="21313" y="33488"/>
                    <a:pt x="21313" y="33476"/>
                    <a:pt x="21313" y="33452"/>
                  </a:cubicBezTo>
                  <a:cubicBezTo>
                    <a:pt x="19908" y="26725"/>
                    <a:pt x="17241" y="20284"/>
                    <a:pt x="13371" y="14331"/>
                  </a:cubicBezTo>
                  <a:cubicBezTo>
                    <a:pt x="9776" y="8795"/>
                    <a:pt x="5192" y="3842"/>
                    <a:pt x="120" y="20"/>
                  </a:cubicBezTo>
                  <a:cubicBezTo>
                    <a:pt x="113" y="6"/>
                    <a:pt x="98" y="0"/>
                    <a:pt x="8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97;p55"/>
            <p:cNvSpPr/>
            <p:nvPr/>
          </p:nvSpPr>
          <p:spPr>
            <a:xfrm>
              <a:off x="-717551" y="3483814"/>
              <a:ext cx="1056548" cy="1896004"/>
            </a:xfrm>
            <a:custGeom>
              <a:avLst/>
              <a:gdLst/>
              <a:ahLst/>
              <a:cxnLst/>
              <a:rect l="l" t="t" r="r" b="b"/>
              <a:pathLst>
                <a:path w="18932" h="33974" extrusionOk="0">
                  <a:moveTo>
                    <a:pt x="77" y="0"/>
                  </a:moveTo>
                  <a:cubicBezTo>
                    <a:pt x="67" y="0"/>
                    <a:pt x="57" y="2"/>
                    <a:pt x="48" y="5"/>
                  </a:cubicBezTo>
                  <a:cubicBezTo>
                    <a:pt x="13" y="29"/>
                    <a:pt x="1" y="76"/>
                    <a:pt x="13" y="112"/>
                  </a:cubicBezTo>
                  <a:cubicBezTo>
                    <a:pt x="6644" y="12756"/>
                    <a:pt x="13312" y="24770"/>
                    <a:pt x="18789" y="33938"/>
                  </a:cubicBezTo>
                  <a:cubicBezTo>
                    <a:pt x="18801" y="33961"/>
                    <a:pt x="18825" y="33973"/>
                    <a:pt x="18848" y="33973"/>
                  </a:cubicBezTo>
                  <a:cubicBezTo>
                    <a:pt x="18860" y="33973"/>
                    <a:pt x="18872" y="33973"/>
                    <a:pt x="18884" y="33961"/>
                  </a:cubicBezTo>
                  <a:cubicBezTo>
                    <a:pt x="18920" y="33950"/>
                    <a:pt x="18932" y="33902"/>
                    <a:pt x="18908" y="33866"/>
                  </a:cubicBezTo>
                  <a:cubicBezTo>
                    <a:pt x="13443" y="24698"/>
                    <a:pt x="6775" y="12685"/>
                    <a:pt x="144" y="41"/>
                  </a:cubicBezTo>
                  <a:cubicBezTo>
                    <a:pt x="135" y="14"/>
                    <a:pt x="106" y="0"/>
                    <a:pt x="7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98;p55"/>
            <p:cNvSpPr/>
            <p:nvPr/>
          </p:nvSpPr>
          <p:spPr>
            <a:xfrm>
              <a:off x="-698911" y="3628750"/>
              <a:ext cx="167478" cy="178975"/>
            </a:xfrm>
            <a:custGeom>
              <a:avLst/>
              <a:gdLst/>
              <a:ahLst/>
              <a:cxnLst/>
              <a:rect l="l" t="t" r="r" b="b"/>
              <a:pathLst>
                <a:path w="3001" h="3207" extrusionOk="0">
                  <a:moveTo>
                    <a:pt x="2917" y="0"/>
                  </a:moveTo>
                  <a:cubicBezTo>
                    <a:pt x="2881" y="0"/>
                    <a:pt x="2856" y="22"/>
                    <a:pt x="2846" y="51"/>
                  </a:cubicBezTo>
                  <a:cubicBezTo>
                    <a:pt x="2620" y="956"/>
                    <a:pt x="2548" y="1920"/>
                    <a:pt x="2643" y="2980"/>
                  </a:cubicBezTo>
                  <a:cubicBezTo>
                    <a:pt x="1560" y="2206"/>
                    <a:pt x="762" y="1742"/>
                    <a:pt x="107" y="1516"/>
                  </a:cubicBezTo>
                  <a:cubicBezTo>
                    <a:pt x="101" y="1513"/>
                    <a:pt x="94" y="1512"/>
                    <a:pt x="87" y="1512"/>
                  </a:cubicBezTo>
                  <a:cubicBezTo>
                    <a:pt x="56" y="1512"/>
                    <a:pt x="22" y="1534"/>
                    <a:pt x="12" y="1563"/>
                  </a:cubicBezTo>
                  <a:cubicBezTo>
                    <a:pt x="0" y="1599"/>
                    <a:pt x="24" y="1647"/>
                    <a:pt x="60" y="1658"/>
                  </a:cubicBezTo>
                  <a:cubicBezTo>
                    <a:pt x="715" y="1897"/>
                    <a:pt x="1560" y="2385"/>
                    <a:pt x="2691" y="3194"/>
                  </a:cubicBezTo>
                  <a:cubicBezTo>
                    <a:pt x="2703" y="3206"/>
                    <a:pt x="2715" y="3206"/>
                    <a:pt x="2739" y="3206"/>
                  </a:cubicBezTo>
                  <a:cubicBezTo>
                    <a:pt x="2750" y="3206"/>
                    <a:pt x="2762" y="3206"/>
                    <a:pt x="2774" y="3194"/>
                  </a:cubicBezTo>
                  <a:cubicBezTo>
                    <a:pt x="2798" y="3182"/>
                    <a:pt x="2810" y="3159"/>
                    <a:pt x="2810" y="3123"/>
                  </a:cubicBezTo>
                  <a:cubicBezTo>
                    <a:pt x="2691" y="2016"/>
                    <a:pt x="2750" y="1027"/>
                    <a:pt x="2989" y="87"/>
                  </a:cubicBezTo>
                  <a:cubicBezTo>
                    <a:pt x="3001" y="51"/>
                    <a:pt x="2977" y="15"/>
                    <a:pt x="2941" y="3"/>
                  </a:cubicBezTo>
                  <a:cubicBezTo>
                    <a:pt x="2933" y="1"/>
                    <a:pt x="2924" y="0"/>
                    <a:pt x="291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799;p55"/>
            <p:cNvSpPr/>
            <p:nvPr/>
          </p:nvSpPr>
          <p:spPr>
            <a:xfrm>
              <a:off x="-639811" y="3779100"/>
              <a:ext cx="273178" cy="354210"/>
            </a:xfrm>
            <a:custGeom>
              <a:avLst/>
              <a:gdLst/>
              <a:ahLst/>
              <a:cxnLst/>
              <a:rect l="l" t="t" r="r" b="b"/>
              <a:pathLst>
                <a:path w="4895" h="6347" extrusionOk="0">
                  <a:moveTo>
                    <a:pt x="4704" y="0"/>
                  </a:moveTo>
                  <a:cubicBezTo>
                    <a:pt x="4668" y="0"/>
                    <a:pt x="4632" y="24"/>
                    <a:pt x="4632" y="72"/>
                  </a:cubicBezTo>
                  <a:cubicBezTo>
                    <a:pt x="4466" y="2215"/>
                    <a:pt x="4489" y="4179"/>
                    <a:pt x="4716" y="6061"/>
                  </a:cubicBezTo>
                  <a:cubicBezTo>
                    <a:pt x="3454" y="4846"/>
                    <a:pt x="1751" y="4346"/>
                    <a:pt x="108" y="3989"/>
                  </a:cubicBezTo>
                  <a:cubicBezTo>
                    <a:pt x="100" y="3987"/>
                    <a:pt x="92" y="3986"/>
                    <a:pt x="85" y="3986"/>
                  </a:cubicBezTo>
                  <a:cubicBezTo>
                    <a:pt x="49" y="3986"/>
                    <a:pt x="23" y="4009"/>
                    <a:pt x="13" y="4048"/>
                  </a:cubicBezTo>
                  <a:cubicBezTo>
                    <a:pt x="1" y="4084"/>
                    <a:pt x="37" y="4120"/>
                    <a:pt x="72" y="4132"/>
                  </a:cubicBezTo>
                  <a:cubicBezTo>
                    <a:pt x="1763" y="4501"/>
                    <a:pt x="3501" y="5025"/>
                    <a:pt x="4751" y="6322"/>
                  </a:cubicBezTo>
                  <a:cubicBezTo>
                    <a:pt x="4775" y="6334"/>
                    <a:pt x="4787" y="6346"/>
                    <a:pt x="4811" y="6346"/>
                  </a:cubicBezTo>
                  <a:cubicBezTo>
                    <a:pt x="4823" y="6346"/>
                    <a:pt x="4835" y="6334"/>
                    <a:pt x="4847" y="6334"/>
                  </a:cubicBezTo>
                  <a:cubicBezTo>
                    <a:pt x="4870" y="6322"/>
                    <a:pt x="4894" y="6287"/>
                    <a:pt x="4882" y="6263"/>
                  </a:cubicBezTo>
                  <a:cubicBezTo>
                    <a:pt x="4644" y="4322"/>
                    <a:pt x="4609" y="2298"/>
                    <a:pt x="4775" y="84"/>
                  </a:cubicBezTo>
                  <a:cubicBezTo>
                    <a:pt x="4775" y="36"/>
                    <a:pt x="4751" y="0"/>
                    <a:pt x="470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800;p55"/>
            <p:cNvSpPr/>
            <p:nvPr/>
          </p:nvSpPr>
          <p:spPr>
            <a:xfrm>
              <a:off x="-507546" y="4113954"/>
              <a:ext cx="420621" cy="455891"/>
            </a:xfrm>
            <a:custGeom>
              <a:avLst/>
              <a:gdLst/>
              <a:ahLst/>
              <a:cxnLst/>
              <a:rect l="l" t="t" r="r" b="b"/>
              <a:pathLst>
                <a:path w="7537" h="8169" extrusionOk="0">
                  <a:moveTo>
                    <a:pt x="7477" y="1"/>
                  </a:moveTo>
                  <a:cubicBezTo>
                    <a:pt x="7442" y="1"/>
                    <a:pt x="7394" y="25"/>
                    <a:pt x="7382" y="61"/>
                  </a:cubicBezTo>
                  <a:cubicBezTo>
                    <a:pt x="6870" y="2358"/>
                    <a:pt x="6632" y="4942"/>
                    <a:pt x="6668" y="7931"/>
                  </a:cubicBezTo>
                  <a:cubicBezTo>
                    <a:pt x="5084" y="6704"/>
                    <a:pt x="2989" y="5645"/>
                    <a:pt x="107" y="4609"/>
                  </a:cubicBezTo>
                  <a:cubicBezTo>
                    <a:pt x="101" y="4607"/>
                    <a:pt x="94" y="4606"/>
                    <a:pt x="87" y="4606"/>
                  </a:cubicBezTo>
                  <a:cubicBezTo>
                    <a:pt x="56" y="4606"/>
                    <a:pt x="22" y="4627"/>
                    <a:pt x="12" y="4656"/>
                  </a:cubicBezTo>
                  <a:cubicBezTo>
                    <a:pt x="0" y="4692"/>
                    <a:pt x="12" y="4740"/>
                    <a:pt x="60" y="4752"/>
                  </a:cubicBezTo>
                  <a:cubicBezTo>
                    <a:pt x="3001" y="5799"/>
                    <a:pt x="5108" y="6883"/>
                    <a:pt x="6691" y="8145"/>
                  </a:cubicBezTo>
                  <a:cubicBezTo>
                    <a:pt x="6703" y="8157"/>
                    <a:pt x="6727" y="8169"/>
                    <a:pt x="6739" y="8169"/>
                  </a:cubicBezTo>
                  <a:cubicBezTo>
                    <a:pt x="6751" y="8169"/>
                    <a:pt x="6763" y="8157"/>
                    <a:pt x="6775" y="8157"/>
                  </a:cubicBezTo>
                  <a:cubicBezTo>
                    <a:pt x="6799" y="8145"/>
                    <a:pt x="6811" y="8121"/>
                    <a:pt x="6811" y="8085"/>
                  </a:cubicBezTo>
                  <a:cubicBezTo>
                    <a:pt x="6775" y="5037"/>
                    <a:pt x="7001" y="2418"/>
                    <a:pt x="7537" y="96"/>
                  </a:cubicBezTo>
                  <a:cubicBezTo>
                    <a:pt x="7537" y="49"/>
                    <a:pt x="7513" y="13"/>
                    <a:pt x="7477"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801;p55"/>
            <p:cNvSpPr/>
            <p:nvPr/>
          </p:nvSpPr>
          <p:spPr>
            <a:xfrm>
              <a:off x="-327510" y="4416159"/>
              <a:ext cx="439931" cy="463984"/>
            </a:xfrm>
            <a:custGeom>
              <a:avLst/>
              <a:gdLst/>
              <a:ahLst/>
              <a:cxnLst/>
              <a:rect l="l" t="t" r="r" b="b"/>
              <a:pathLst>
                <a:path w="7883" h="8314" extrusionOk="0">
                  <a:moveTo>
                    <a:pt x="7799" y="0"/>
                  </a:moveTo>
                  <a:cubicBezTo>
                    <a:pt x="7764" y="0"/>
                    <a:pt x="7738" y="22"/>
                    <a:pt x="7728" y="51"/>
                  </a:cubicBezTo>
                  <a:cubicBezTo>
                    <a:pt x="6978" y="2635"/>
                    <a:pt x="6585" y="5349"/>
                    <a:pt x="6573" y="8100"/>
                  </a:cubicBezTo>
                  <a:cubicBezTo>
                    <a:pt x="5013" y="7111"/>
                    <a:pt x="2525" y="6254"/>
                    <a:pt x="108" y="5444"/>
                  </a:cubicBezTo>
                  <a:cubicBezTo>
                    <a:pt x="102" y="5442"/>
                    <a:pt x="95" y="5441"/>
                    <a:pt x="88" y="5441"/>
                  </a:cubicBezTo>
                  <a:cubicBezTo>
                    <a:pt x="56" y="5441"/>
                    <a:pt x="22" y="5463"/>
                    <a:pt x="13" y="5492"/>
                  </a:cubicBezTo>
                  <a:cubicBezTo>
                    <a:pt x="1" y="5528"/>
                    <a:pt x="25" y="5575"/>
                    <a:pt x="60" y="5587"/>
                  </a:cubicBezTo>
                  <a:cubicBezTo>
                    <a:pt x="2537" y="6409"/>
                    <a:pt x="5073" y="7290"/>
                    <a:pt x="6609" y="8302"/>
                  </a:cubicBezTo>
                  <a:cubicBezTo>
                    <a:pt x="6621" y="8314"/>
                    <a:pt x="6633" y="8314"/>
                    <a:pt x="6644" y="8314"/>
                  </a:cubicBezTo>
                  <a:cubicBezTo>
                    <a:pt x="6656" y="8314"/>
                    <a:pt x="6668" y="8314"/>
                    <a:pt x="6680" y="8302"/>
                  </a:cubicBezTo>
                  <a:cubicBezTo>
                    <a:pt x="6704" y="8290"/>
                    <a:pt x="6716" y="8266"/>
                    <a:pt x="6716" y="8242"/>
                  </a:cubicBezTo>
                  <a:cubicBezTo>
                    <a:pt x="6728" y="5456"/>
                    <a:pt x="7109" y="2706"/>
                    <a:pt x="7871" y="99"/>
                  </a:cubicBezTo>
                  <a:cubicBezTo>
                    <a:pt x="7883" y="51"/>
                    <a:pt x="7859" y="15"/>
                    <a:pt x="7823" y="3"/>
                  </a:cubicBezTo>
                  <a:cubicBezTo>
                    <a:pt x="7815" y="1"/>
                    <a:pt x="7807" y="0"/>
                    <a:pt x="7799"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802;p55"/>
            <p:cNvSpPr/>
            <p:nvPr/>
          </p:nvSpPr>
          <p:spPr>
            <a:xfrm>
              <a:off x="-570051" y="3407635"/>
              <a:ext cx="1146286" cy="2025980"/>
            </a:xfrm>
            <a:custGeom>
              <a:avLst/>
              <a:gdLst/>
              <a:ahLst/>
              <a:cxnLst/>
              <a:rect l="l" t="t" r="r" b="b"/>
              <a:pathLst>
                <a:path w="20540" h="36303" extrusionOk="0">
                  <a:moveTo>
                    <a:pt x="4335" y="1"/>
                  </a:moveTo>
                  <a:lnTo>
                    <a:pt x="4335" y="1"/>
                  </a:lnTo>
                  <a:cubicBezTo>
                    <a:pt x="1" y="8859"/>
                    <a:pt x="3882" y="20920"/>
                    <a:pt x="14824" y="36303"/>
                  </a:cubicBezTo>
                  <a:lnTo>
                    <a:pt x="20539" y="36303"/>
                  </a:lnTo>
                  <a:cubicBezTo>
                    <a:pt x="16229" y="21122"/>
                    <a:pt x="10907" y="8799"/>
                    <a:pt x="4335"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803;p55"/>
            <p:cNvSpPr/>
            <p:nvPr/>
          </p:nvSpPr>
          <p:spPr>
            <a:xfrm>
              <a:off x="-567372" y="3403673"/>
              <a:ext cx="1147570" cy="2033960"/>
            </a:xfrm>
            <a:custGeom>
              <a:avLst/>
              <a:gdLst/>
              <a:ahLst/>
              <a:cxnLst/>
              <a:rect l="l" t="t" r="r" b="b"/>
              <a:pathLst>
                <a:path w="20563" h="36446" extrusionOk="0">
                  <a:moveTo>
                    <a:pt x="4299" y="215"/>
                  </a:moveTo>
                  <a:cubicBezTo>
                    <a:pt x="10561" y="8644"/>
                    <a:pt x="15979" y="20777"/>
                    <a:pt x="20384" y="36302"/>
                  </a:cubicBezTo>
                  <a:lnTo>
                    <a:pt x="14824" y="36302"/>
                  </a:lnTo>
                  <a:cubicBezTo>
                    <a:pt x="3644" y="20574"/>
                    <a:pt x="191" y="8763"/>
                    <a:pt x="4299" y="215"/>
                  </a:cubicBezTo>
                  <a:close/>
                  <a:moveTo>
                    <a:pt x="4275" y="0"/>
                  </a:moveTo>
                  <a:cubicBezTo>
                    <a:pt x="4251" y="0"/>
                    <a:pt x="4227" y="24"/>
                    <a:pt x="4215" y="48"/>
                  </a:cubicBezTo>
                  <a:cubicBezTo>
                    <a:pt x="1" y="8656"/>
                    <a:pt x="3441" y="20562"/>
                    <a:pt x="14717" y="36421"/>
                  </a:cubicBezTo>
                  <a:cubicBezTo>
                    <a:pt x="14741" y="36433"/>
                    <a:pt x="14752" y="36445"/>
                    <a:pt x="14776" y="36445"/>
                  </a:cubicBezTo>
                  <a:lnTo>
                    <a:pt x="20491" y="36445"/>
                  </a:lnTo>
                  <a:cubicBezTo>
                    <a:pt x="20515" y="36445"/>
                    <a:pt x="20527" y="36445"/>
                    <a:pt x="20551" y="36421"/>
                  </a:cubicBezTo>
                  <a:cubicBezTo>
                    <a:pt x="20563" y="36398"/>
                    <a:pt x="20563" y="36374"/>
                    <a:pt x="20563" y="36350"/>
                  </a:cubicBezTo>
                  <a:cubicBezTo>
                    <a:pt x="16122" y="20717"/>
                    <a:pt x="10657" y="8489"/>
                    <a:pt x="4346" y="36"/>
                  </a:cubicBezTo>
                  <a:cubicBezTo>
                    <a:pt x="4323" y="12"/>
                    <a:pt x="4299" y="0"/>
                    <a:pt x="4275"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804;p55"/>
            <p:cNvSpPr/>
            <p:nvPr/>
          </p:nvSpPr>
          <p:spPr>
            <a:xfrm>
              <a:off x="-332811" y="3403505"/>
              <a:ext cx="731636" cy="2034128"/>
            </a:xfrm>
            <a:custGeom>
              <a:avLst/>
              <a:gdLst/>
              <a:ahLst/>
              <a:cxnLst/>
              <a:rect l="l" t="t" r="r" b="b"/>
              <a:pathLst>
                <a:path w="13110" h="36449" extrusionOk="0">
                  <a:moveTo>
                    <a:pt x="83" y="0"/>
                  </a:moveTo>
                  <a:cubicBezTo>
                    <a:pt x="76" y="0"/>
                    <a:pt x="68" y="1"/>
                    <a:pt x="60" y="3"/>
                  </a:cubicBezTo>
                  <a:cubicBezTo>
                    <a:pt x="24" y="15"/>
                    <a:pt x="0" y="51"/>
                    <a:pt x="12" y="98"/>
                  </a:cubicBezTo>
                  <a:cubicBezTo>
                    <a:pt x="2394" y="10802"/>
                    <a:pt x="6632" y="22673"/>
                    <a:pt x="12954" y="36412"/>
                  </a:cubicBezTo>
                  <a:cubicBezTo>
                    <a:pt x="12966" y="36436"/>
                    <a:pt x="12990" y="36448"/>
                    <a:pt x="13026" y="36448"/>
                  </a:cubicBezTo>
                  <a:lnTo>
                    <a:pt x="13062" y="36448"/>
                  </a:lnTo>
                  <a:cubicBezTo>
                    <a:pt x="13097" y="36424"/>
                    <a:pt x="13109" y="36389"/>
                    <a:pt x="13097" y="36353"/>
                  </a:cubicBezTo>
                  <a:cubicBezTo>
                    <a:pt x="6775" y="22625"/>
                    <a:pt x="2548" y="10755"/>
                    <a:pt x="155" y="63"/>
                  </a:cubicBezTo>
                  <a:cubicBezTo>
                    <a:pt x="145" y="23"/>
                    <a:pt x="119" y="0"/>
                    <a:pt x="83"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805;p55"/>
            <p:cNvSpPr/>
            <p:nvPr/>
          </p:nvSpPr>
          <p:spPr>
            <a:xfrm>
              <a:off x="-403241" y="3593032"/>
              <a:ext cx="211343" cy="162846"/>
            </a:xfrm>
            <a:custGeom>
              <a:avLst/>
              <a:gdLst/>
              <a:ahLst/>
              <a:cxnLst/>
              <a:rect l="l" t="t" r="r" b="b"/>
              <a:pathLst>
                <a:path w="3787" h="2918" extrusionOk="0">
                  <a:moveTo>
                    <a:pt x="3699" y="0"/>
                  </a:moveTo>
                  <a:cubicBezTo>
                    <a:pt x="3674" y="0"/>
                    <a:pt x="3651" y="13"/>
                    <a:pt x="3644" y="36"/>
                  </a:cubicBezTo>
                  <a:cubicBezTo>
                    <a:pt x="3144" y="941"/>
                    <a:pt x="2882" y="1798"/>
                    <a:pt x="2822" y="2656"/>
                  </a:cubicBezTo>
                  <a:cubicBezTo>
                    <a:pt x="2036" y="1703"/>
                    <a:pt x="1132" y="870"/>
                    <a:pt x="131" y="155"/>
                  </a:cubicBezTo>
                  <a:cubicBezTo>
                    <a:pt x="118" y="146"/>
                    <a:pt x="102" y="142"/>
                    <a:pt x="87" y="142"/>
                  </a:cubicBezTo>
                  <a:cubicBezTo>
                    <a:pt x="63" y="142"/>
                    <a:pt x="39" y="152"/>
                    <a:pt x="24" y="167"/>
                  </a:cubicBezTo>
                  <a:cubicBezTo>
                    <a:pt x="0" y="203"/>
                    <a:pt x="12" y="251"/>
                    <a:pt x="48" y="274"/>
                  </a:cubicBezTo>
                  <a:cubicBezTo>
                    <a:pt x="1084" y="1013"/>
                    <a:pt x="2024" y="1894"/>
                    <a:pt x="2834" y="2894"/>
                  </a:cubicBezTo>
                  <a:cubicBezTo>
                    <a:pt x="2846" y="2918"/>
                    <a:pt x="2870" y="2918"/>
                    <a:pt x="2894" y="2918"/>
                  </a:cubicBezTo>
                  <a:lnTo>
                    <a:pt x="2917" y="2918"/>
                  </a:lnTo>
                  <a:cubicBezTo>
                    <a:pt x="2941" y="2906"/>
                    <a:pt x="2965" y="2882"/>
                    <a:pt x="2965" y="2846"/>
                  </a:cubicBezTo>
                  <a:cubicBezTo>
                    <a:pt x="2989" y="1965"/>
                    <a:pt x="3251" y="1060"/>
                    <a:pt x="3775" y="108"/>
                  </a:cubicBezTo>
                  <a:cubicBezTo>
                    <a:pt x="3787" y="72"/>
                    <a:pt x="3775" y="24"/>
                    <a:pt x="3739" y="12"/>
                  </a:cubicBezTo>
                  <a:cubicBezTo>
                    <a:pt x="3726" y="4"/>
                    <a:pt x="3712" y="0"/>
                    <a:pt x="3699"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806;p55"/>
            <p:cNvSpPr/>
            <p:nvPr/>
          </p:nvSpPr>
          <p:spPr>
            <a:xfrm>
              <a:off x="-429805" y="3779044"/>
              <a:ext cx="352201" cy="198786"/>
            </a:xfrm>
            <a:custGeom>
              <a:avLst/>
              <a:gdLst/>
              <a:ahLst/>
              <a:cxnLst/>
              <a:rect l="l" t="t" r="r" b="b"/>
              <a:pathLst>
                <a:path w="6311" h="3562" extrusionOk="0">
                  <a:moveTo>
                    <a:pt x="6231" y="1"/>
                  </a:moveTo>
                  <a:cubicBezTo>
                    <a:pt x="6208" y="1"/>
                    <a:pt x="6183" y="14"/>
                    <a:pt x="6168" y="37"/>
                  </a:cubicBezTo>
                  <a:cubicBezTo>
                    <a:pt x="5275" y="1180"/>
                    <a:pt x="4596" y="2156"/>
                    <a:pt x="4465" y="3311"/>
                  </a:cubicBezTo>
                  <a:cubicBezTo>
                    <a:pt x="3393" y="2311"/>
                    <a:pt x="1738" y="1668"/>
                    <a:pt x="107" y="1097"/>
                  </a:cubicBezTo>
                  <a:cubicBezTo>
                    <a:pt x="99" y="1094"/>
                    <a:pt x="90" y="1092"/>
                    <a:pt x="82" y="1092"/>
                  </a:cubicBezTo>
                  <a:cubicBezTo>
                    <a:pt x="55" y="1092"/>
                    <a:pt x="30" y="1108"/>
                    <a:pt x="12" y="1144"/>
                  </a:cubicBezTo>
                  <a:cubicBezTo>
                    <a:pt x="0" y="1180"/>
                    <a:pt x="24" y="1228"/>
                    <a:pt x="60" y="1240"/>
                  </a:cubicBezTo>
                  <a:cubicBezTo>
                    <a:pt x="1727" y="1823"/>
                    <a:pt x="3441" y="2490"/>
                    <a:pt x="4477" y="3537"/>
                  </a:cubicBezTo>
                  <a:cubicBezTo>
                    <a:pt x="4489" y="3549"/>
                    <a:pt x="4513" y="3561"/>
                    <a:pt x="4525" y="3561"/>
                  </a:cubicBezTo>
                  <a:cubicBezTo>
                    <a:pt x="4536" y="3561"/>
                    <a:pt x="4548" y="3549"/>
                    <a:pt x="4560" y="3549"/>
                  </a:cubicBezTo>
                  <a:cubicBezTo>
                    <a:pt x="4584" y="3537"/>
                    <a:pt x="4608" y="3514"/>
                    <a:pt x="4608" y="3478"/>
                  </a:cubicBezTo>
                  <a:cubicBezTo>
                    <a:pt x="4679" y="2299"/>
                    <a:pt x="5370" y="1299"/>
                    <a:pt x="6275" y="120"/>
                  </a:cubicBezTo>
                  <a:cubicBezTo>
                    <a:pt x="6310" y="85"/>
                    <a:pt x="6299" y="49"/>
                    <a:pt x="6263" y="13"/>
                  </a:cubicBezTo>
                  <a:cubicBezTo>
                    <a:pt x="6254" y="5"/>
                    <a:pt x="6243" y="1"/>
                    <a:pt x="6231"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807;p55"/>
            <p:cNvSpPr/>
            <p:nvPr/>
          </p:nvSpPr>
          <p:spPr>
            <a:xfrm>
              <a:off x="-395260" y="4037942"/>
              <a:ext cx="455836" cy="272787"/>
            </a:xfrm>
            <a:custGeom>
              <a:avLst/>
              <a:gdLst/>
              <a:ahLst/>
              <a:cxnLst/>
              <a:rect l="l" t="t" r="r" b="b"/>
              <a:pathLst>
                <a:path w="8168" h="4888" extrusionOk="0">
                  <a:moveTo>
                    <a:pt x="8080" y="1"/>
                  </a:moveTo>
                  <a:cubicBezTo>
                    <a:pt x="8059" y="1"/>
                    <a:pt x="8038" y="10"/>
                    <a:pt x="8025" y="29"/>
                  </a:cubicBezTo>
                  <a:cubicBezTo>
                    <a:pt x="6965" y="1351"/>
                    <a:pt x="6227" y="2923"/>
                    <a:pt x="5834" y="4673"/>
                  </a:cubicBezTo>
                  <a:cubicBezTo>
                    <a:pt x="4584" y="3625"/>
                    <a:pt x="2763" y="2744"/>
                    <a:pt x="107" y="1887"/>
                  </a:cubicBezTo>
                  <a:cubicBezTo>
                    <a:pt x="101" y="1885"/>
                    <a:pt x="94" y="1884"/>
                    <a:pt x="88" y="1884"/>
                  </a:cubicBezTo>
                  <a:cubicBezTo>
                    <a:pt x="56" y="1884"/>
                    <a:pt x="22" y="1905"/>
                    <a:pt x="12" y="1934"/>
                  </a:cubicBezTo>
                  <a:cubicBezTo>
                    <a:pt x="0" y="1970"/>
                    <a:pt x="24" y="2018"/>
                    <a:pt x="60" y="2030"/>
                  </a:cubicBezTo>
                  <a:cubicBezTo>
                    <a:pt x="2763" y="2899"/>
                    <a:pt x="4596" y="3804"/>
                    <a:pt x="5834" y="4875"/>
                  </a:cubicBezTo>
                  <a:cubicBezTo>
                    <a:pt x="5846" y="4887"/>
                    <a:pt x="5858" y="4887"/>
                    <a:pt x="5882" y="4887"/>
                  </a:cubicBezTo>
                  <a:lnTo>
                    <a:pt x="5906" y="4887"/>
                  </a:lnTo>
                  <a:cubicBezTo>
                    <a:pt x="5930" y="4875"/>
                    <a:pt x="5942" y="4852"/>
                    <a:pt x="5953" y="4828"/>
                  </a:cubicBezTo>
                  <a:cubicBezTo>
                    <a:pt x="6334" y="3042"/>
                    <a:pt x="7073" y="1458"/>
                    <a:pt x="8144" y="113"/>
                  </a:cubicBezTo>
                  <a:cubicBezTo>
                    <a:pt x="8168" y="89"/>
                    <a:pt x="8168" y="41"/>
                    <a:pt x="8132" y="18"/>
                  </a:cubicBezTo>
                  <a:cubicBezTo>
                    <a:pt x="8116" y="7"/>
                    <a:pt x="8098" y="1"/>
                    <a:pt x="8080"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808;p55"/>
            <p:cNvSpPr/>
            <p:nvPr/>
          </p:nvSpPr>
          <p:spPr>
            <a:xfrm>
              <a:off x="-308870" y="4289752"/>
              <a:ext cx="487758" cy="270164"/>
            </a:xfrm>
            <a:custGeom>
              <a:avLst/>
              <a:gdLst/>
              <a:ahLst/>
              <a:cxnLst/>
              <a:rect l="l" t="t" r="r" b="b"/>
              <a:pathLst>
                <a:path w="8740" h="4841" extrusionOk="0">
                  <a:moveTo>
                    <a:pt x="8654" y="0"/>
                  </a:moveTo>
                  <a:cubicBezTo>
                    <a:pt x="8635" y="0"/>
                    <a:pt x="8614" y="6"/>
                    <a:pt x="8596" y="18"/>
                  </a:cubicBezTo>
                  <a:cubicBezTo>
                    <a:pt x="7358" y="1352"/>
                    <a:pt x="6227" y="3316"/>
                    <a:pt x="5906" y="4638"/>
                  </a:cubicBezTo>
                  <a:cubicBezTo>
                    <a:pt x="4382" y="3542"/>
                    <a:pt x="2215" y="2971"/>
                    <a:pt x="95" y="2518"/>
                  </a:cubicBezTo>
                  <a:cubicBezTo>
                    <a:pt x="89" y="2516"/>
                    <a:pt x="83" y="2515"/>
                    <a:pt x="76" y="2515"/>
                  </a:cubicBezTo>
                  <a:cubicBezTo>
                    <a:pt x="45" y="2515"/>
                    <a:pt x="12" y="2538"/>
                    <a:pt x="12" y="2578"/>
                  </a:cubicBezTo>
                  <a:cubicBezTo>
                    <a:pt x="0" y="2614"/>
                    <a:pt x="24" y="2661"/>
                    <a:pt x="60" y="2661"/>
                  </a:cubicBezTo>
                  <a:cubicBezTo>
                    <a:pt x="2215" y="3126"/>
                    <a:pt x="4405" y="3697"/>
                    <a:pt x="5918" y="4828"/>
                  </a:cubicBezTo>
                  <a:cubicBezTo>
                    <a:pt x="5929" y="4828"/>
                    <a:pt x="5941" y="4840"/>
                    <a:pt x="5965" y="4840"/>
                  </a:cubicBezTo>
                  <a:cubicBezTo>
                    <a:pt x="5965" y="4840"/>
                    <a:pt x="5977" y="4840"/>
                    <a:pt x="5989" y="4828"/>
                  </a:cubicBezTo>
                  <a:cubicBezTo>
                    <a:pt x="6013" y="4828"/>
                    <a:pt x="6025" y="4804"/>
                    <a:pt x="6037" y="4781"/>
                  </a:cubicBezTo>
                  <a:cubicBezTo>
                    <a:pt x="6299" y="3483"/>
                    <a:pt x="7453" y="1483"/>
                    <a:pt x="8704" y="125"/>
                  </a:cubicBezTo>
                  <a:cubicBezTo>
                    <a:pt x="8739" y="89"/>
                    <a:pt x="8739" y="42"/>
                    <a:pt x="8704" y="18"/>
                  </a:cubicBezTo>
                  <a:cubicBezTo>
                    <a:pt x="8692" y="6"/>
                    <a:pt x="8674" y="0"/>
                    <a:pt x="865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809;p55"/>
            <p:cNvSpPr/>
            <p:nvPr/>
          </p:nvSpPr>
          <p:spPr>
            <a:xfrm>
              <a:off x="182798" y="3193663"/>
              <a:ext cx="512369" cy="2239946"/>
            </a:xfrm>
            <a:custGeom>
              <a:avLst/>
              <a:gdLst/>
              <a:ahLst/>
              <a:cxnLst/>
              <a:rect l="l" t="t" r="r" b="b"/>
              <a:pathLst>
                <a:path w="9181" h="40137" extrusionOk="0">
                  <a:moveTo>
                    <a:pt x="3073" y="1"/>
                  </a:moveTo>
                  <a:cubicBezTo>
                    <a:pt x="453" y="10895"/>
                    <a:pt x="1" y="25909"/>
                    <a:pt x="4966" y="40137"/>
                  </a:cubicBezTo>
                  <a:lnTo>
                    <a:pt x="9180" y="40137"/>
                  </a:lnTo>
                  <a:cubicBezTo>
                    <a:pt x="8788" y="24075"/>
                    <a:pt x="8502" y="8692"/>
                    <a:pt x="3073"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810;p55"/>
            <p:cNvSpPr/>
            <p:nvPr/>
          </p:nvSpPr>
          <p:spPr>
            <a:xfrm>
              <a:off x="123698" y="3189701"/>
              <a:ext cx="575431" cy="2247926"/>
            </a:xfrm>
            <a:custGeom>
              <a:avLst/>
              <a:gdLst/>
              <a:ahLst/>
              <a:cxnLst/>
              <a:rect l="l" t="t" r="r" b="b"/>
              <a:pathLst>
                <a:path w="10311" h="40280" extrusionOk="0">
                  <a:moveTo>
                    <a:pt x="4167" y="262"/>
                  </a:moveTo>
                  <a:lnTo>
                    <a:pt x="4167" y="262"/>
                  </a:lnTo>
                  <a:cubicBezTo>
                    <a:pt x="9418" y="8847"/>
                    <a:pt x="9763" y="23753"/>
                    <a:pt x="10144" y="39529"/>
                  </a:cubicBezTo>
                  <a:lnTo>
                    <a:pt x="10156" y="40136"/>
                  </a:lnTo>
                  <a:lnTo>
                    <a:pt x="6084" y="40136"/>
                  </a:lnTo>
                  <a:cubicBezTo>
                    <a:pt x="0" y="22670"/>
                    <a:pt x="2667" y="6561"/>
                    <a:pt x="4167" y="262"/>
                  </a:cubicBezTo>
                  <a:close/>
                  <a:moveTo>
                    <a:pt x="4120" y="0"/>
                  </a:moveTo>
                  <a:cubicBezTo>
                    <a:pt x="4096" y="12"/>
                    <a:pt x="4072" y="24"/>
                    <a:pt x="4060" y="60"/>
                  </a:cubicBezTo>
                  <a:cubicBezTo>
                    <a:pt x="2655" y="5930"/>
                    <a:pt x="1988" y="12442"/>
                    <a:pt x="2167" y="18896"/>
                  </a:cubicBezTo>
                  <a:cubicBezTo>
                    <a:pt x="2358" y="26397"/>
                    <a:pt x="3631" y="33588"/>
                    <a:pt x="5953" y="40232"/>
                  </a:cubicBezTo>
                  <a:cubicBezTo>
                    <a:pt x="5965" y="40267"/>
                    <a:pt x="6001" y="40279"/>
                    <a:pt x="6025" y="40279"/>
                  </a:cubicBezTo>
                  <a:lnTo>
                    <a:pt x="10239" y="40279"/>
                  </a:lnTo>
                  <a:cubicBezTo>
                    <a:pt x="10251" y="40279"/>
                    <a:pt x="10275" y="40279"/>
                    <a:pt x="10287" y="40267"/>
                  </a:cubicBezTo>
                  <a:cubicBezTo>
                    <a:pt x="10299" y="40243"/>
                    <a:pt x="10311" y="40232"/>
                    <a:pt x="10311" y="40208"/>
                  </a:cubicBezTo>
                  <a:lnTo>
                    <a:pt x="10299" y="39517"/>
                  </a:lnTo>
                  <a:cubicBezTo>
                    <a:pt x="9918" y="23634"/>
                    <a:pt x="9561" y="8621"/>
                    <a:pt x="4191" y="36"/>
                  </a:cubicBezTo>
                  <a:cubicBezTo>
                    <a:pt x="4179" y="12"/>
                    <a:pt x="4155" y="0"/>
                    <a:pt x="4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811;p55"/>
            <p:cNvSpPr/>
            <p:nvPr/>
          </p:nvSpPr>
          <p:spPr>
            <a:xfrm>
              <a:off x="349608" y="3189701"/>
              <a:ext cx="230597" cy="2247926"/>
            </a:xfrm>
            <a:custGeom>
              <a:avLst/>
              <a:gdLst/>
              <a:ahLst/>
              <a:cxnLst/>
              <a:rect l="l" t="t" r="r" b="b"/>
              <a:pathLst>
                <a:path w="4132" h="40280" extrusionOk="0">
                  <a:moveTo>
                    <a:pt x="72" y="0"/>
                  </a:moveTo>
                  <a:cubicBezTo>
                    <a:pt x="36" y="0"/>
                    <a:pt x="0" y="36"/>
                    <a:pt x="12" y="84"/>
                  </a:cubicBezTo>
                  <a:cubicBezTo>
                    <a:pt x="1262" y="16788"/>
                    <a:pt x="3096" y="32612"/>
                    <a:pt x="3977" y="40220"/>
                  </a:cubicBezTo>
                  <a:cubicBezTo>
                    <a:pt x="3989" y="40255"/>
                    <a:pt x="4025" y="40279"/>
                    <a:pt x="4060" y="40279"/>
                  </a:cubicBezTo>
                  <a:cubicBezTo>
                    <a:pt x="4108" y="40279"/>
                    <a:pt x="4132" y="40243"/>
                    <a:pt x="4132" y="40196"/>
                  </a:cubicBezTo>
                  <a:cubicBezTo>
                    <a:pt x="3251" y="32588"/>
                    <a:pt x="1417" y="16764"/>
                    <a:pt x="155" y="72"/>
                  </a:cubicBezTo>
                  <a:cubicBezTo>
                    <a:pt x="155" y="24"/>
                    <a:pt x="119" y="0"/>
                    <a:pt x="7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812;p55"/>
            <p:cNvSpPr/>
            <p:nvPr/>
          </p:nvSpPr>
          <p:spPr>
            <a:xfrm>
              <a:off x="318356" y="3309411"/>
              <a:ext cx="106369" cy="122888"/>
            </a:xfrm>
            <a:custGeom>
              <a:avLst/>
              <a:gdLst/>
              <a:ahLst/>
              <a:cxnLst/>
              <a:rect l="l" t="t" r="r" b="b"/>
              <a:pathLst>
                <a:path w="1906" h="2202" extrusionOk="0">
                  <a:moveTo>
                    <a:pt x="1826" y="1"/>
                  </a:moveTo>
                  <a:cubicBezTo>
                    <a:pt x="1798" y="1"/>
                    <a:pt x="1768" y="20"/>
                    <a:pt x="1751" y="46"/>
                  </a:cubicBezTo>
                  <a:cubicBezTo>
                    <a:pt x="1394" y="701"/>
                    <a:pt x="1132" y="1308"/>
                    <a:pt x="965" y="1892"/>
                  </a:cubicBezTo>
                  <a:cubicBezTo>
                    <a:pt x="739" y="1308"/>
                    <a:pt x="453" y="832"/>
                    <a:pt x="132" y="451"/>
                  </a:cubicBezTo>
                  <a:cubicBezTo>
                    <a:pt x="120" y="439"/>
                    <a:pt x="102" y="433"/>
                    <a:pt x="84" y="433"/>
                  </a:cubicBezTo>
                  <a:cubicBezTo>
                    <a:pt x="66" y="433"/>
                    <a:pt x="48" y="439"/>
                    <a:pt x="36" y="451"/>
                  </a:cubicBezTo>
                  <a:cubicBezTo>
                    <a:pt x="1" y="475"/>
                    <a:pt x="1" y="522"/>
                    <a:pt x="24" y="558"/>
                  </a:cubicBezTo>
                  <a:cubicBezTo>
                    <a:pt x="370" y="963"/>
                    <a:pt x="667" y="1499"/>
                    <a:pt x="905" y="2154"/>
                  </a:cubicBezTo>
                  <a:cubicBezTo>
                    <a:pt x="917" y="2177"/>
                    <a:pt x="941" y="2201"/>
                    <a:pt x="977" y="2201"/>
                  </a:cubicBezTo>
                  <a:cubicBezTo>
                    <a:pt x="1013" y="2201"/>
                    <a:pt x="1036" y="2177"/>
                    <a:pt x="1048" y="2142"/>
                  </a:cubicBezTo>
                  <a:cubicBezTo>
                    <a:pt x="1215" y="1511"/>
                    <a:pt x="1489" y="844"/>
                    <a:pt x="1882" y="118"/>
                  </a:cubicBezTo>
                  <a:cubicBezTo>
                    <a:pt x="1906" y="82"/>
                    <a:pt x="1894" y="34"/>
                    <a:pt x="1858" y="10"/>
                  </a:cubicBezTo>
                  <a:cubicBezTo>
                    <a:pt x="1848" y="4"/>
                    <a:pt x="1837" y="1"/>
                    <a:pt x="1826"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813;p55"/>
            <p:cNvSpPr/>
            <p:nvPr/>
          </p:nvSpPr>
          <p:spPr>
            <a:xfrm>
              <a:off x="286489" y="3468355"/>
              <a:ext cx="204032" cy="203809"/>
            </a:xfrm>
            <a:custGeom>
              <a:avLst/>
              <a:gdLst/>
              <a:ahLst/>
              <a:cxnLst/>
              <a:rect l="l" t="t" r="r" b="b"/>
              <a:pathLst>
                <a:path w="3656" h="3652" extrusionOk="0">
                  <a:moveTo>
                    <a:pt x="3565" y="1"/>
                  </a:moveTo>
                  <a:cubicBezTo>
                    <a:pt x="3540" y="1"/>
                    <a:pt x="3516" y="9"/>
                    <a:pt x="3501" y="32"/>
                  </a:cubicBezTo>
                  <a:cubicBezTo>
                    <a:pt x="2977" y="865"/>
                    <a:pt x="2441" y="1973"/>
                    <a:pt x="1893" y="3413"/>
                  </a:cubicBezTo>
                  <a:cubicBezTo>
                    <a:pt x="1393" y="2556"/>
                    <a:pt x="810" y="1746"/>
                    <a:pt x="131" y="949"/>
                  </a:cubicBezTo>
                  <a:cubicBezTo>
                    <a:pt x="118" y="929"/>
                    <a:pt x="98" y="920"/>
                    <a:pt x="78" y="920"/>
                  </a:cubicBezTo>
                  <a:cubicBezTo>
                    <a:pt x="62" y="920"/>
                    <a:pt x="47" y="926"/>
                    <a:pt x="36" y="937"/>
                  </a:cubicBezTo>
                  <a:cubicBezTo>
                    <a:pt x="0" y="961"/>
                    <a:pt x="0" y="1008"/>
                    <a:pt x="24" y="1044"/>
                  </a:cubicBezTo>
                  <a:cubicBezTo>
                    <a:pt x="726" y="1877"/>
                    <a:pt x="1322" y="2723"/>
                    <a:pt x="1846" y="3616"/>
                  </a:cubicBezTo>
                  <a:cubicBezTo>
                    <a:pt x="1857" y="3639"/>
                    <a:pt x="1881" y="3651"/>
                    <a:pt x="1905" y="3651"/>
                  </a:cubicBezTo>
                  <a:lnTo>
                    <a:pt x="1917" y="3651"/>
                  </a:lnTo>
                  <a:cubicBezTo>
                    <a:pt x="1941" y="3651"/>
                    <a:pt x="1965" y="3639"/>
                    <a:pt x="1977" y="3604"/>
                  </a:cubicBezTo>
                  <a:cubicBezTo>
                    <a:pt x="2548" y="2115"/>
                    <a:pt x="3084" y="972"/>
                    <a:pt x="3632" y="115"/>
                  </a:cubicBezTo>
                  <a:cubicBezTo>
                    <a:pt x="3655" y="79"/>
                    <a:pt x="3643" y="32"/>
                    <a:pt x="3608" y="8"/>
                  </a:cubicBezTo>
                  <a:cubicBezTo>
                    <a:pt x="3595" y="4"/>
                    <a:pt x="3580" y="1"/>
                    <a:pt x="3565"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814;p55"/>
            <p:cNvSpPr/>
            <p:nvPr/>
          </p:nvSpPr>
          <p:spPr>
            <a:xfrm>
              <a:off x="261878" y="3681155"/>
              <a:ext cx="291092" cy="236177"/>
            </a:xfrm>
            <a:custGeom>
              <a:avLst/>
              <a:gdLst/>
              <a:ahLst/>
              <a:cxnLst/>
              <a:rect l="l" t="t" r="r" b="b"/>
              <a:pathLst>
                <a:path w="5216" h="4232" extrusionOk="0">
                  <a:moveTo>
                    <a:pt x="5138" y="0"/>
                  </a:moveTo>
                  <a:cubicBezTo>
                    <a:pt x="5118" y="0"/>
                    <a:pt x="5098" y="9"/>
                    <a:pt x="5085" y="29"/>
                  </a:cubicBezTo>
                  <a:cubicBezTo>
                    <a:pt x="4287" y="981"/>
                    <a:pt x="3525" y="2267"/>
                    <a:pt x="2739" y="3970"/>
                  </a:cubicBezTo>
                  <a:cubicBezTo>
                    <a:pt x="2215" y="2791"/>
                    <a:pt x="1132" y="1672"/>
                    <a:pt x="132" y="731"/>
                  </a:cubicBezTo>
                  <a:cubicBezTo>
                    <a:pt x="120" y="719"/>
                    <a:pt x="102" y="713"/>
                    <a:pt x="82" y="713"/>
                  </a:cubicBezTo>
                  <a:cubicBezTo>
                    <a:pt x="63" y="713"/>
                    <a:pt x="42" y="719"/>
                    <a:pt x="24" y="731"/>
                  </a:cubicBezTo>
                  <a:cubicBezTo>
                    <a:pt x="1" y="767"/>
                    <a:pt x="1" y="815"/>
                    <a:pt x="36" y="838"/>
                  </a:cubicBezTo>
                  <a:cubicBezTo>
                    <a:pt x="1060" y="1815"/>
                    <a:pt x="2179" y="2970"/>
                    <a:pt x="2668" y="4184"/>
                  </a:cubicBezTo>
                  <a:cubicBezTo>
                    <a:pt x="2679" y="4208"/>
                    <a:pt x="2715" y="4232"/>
                    <a:pt x="2739" y="4232"/>
                  </a:cubicBezTo>
                  <a:cubicBezTo>
                    <a:pt x="2775" y="4232"/>
                    <a:pt x="2799" y="4220"/>
                    <a:pt x="2810" y="4184"/>
                  </a:cubicBezTo>
                  <a:cubicBezTo>
                    <a:pt x="3608" y="2422"/>
                    <a:pt x="4382" y="1089"/>
                    <a:pt x="5192" y="124"/>
                  </a:cubicBezTo>
                  <a:cubicBezTo>
                    <a:pt x="5216" y="88"/>
                    <a:pt x="5216" y="41"/>
                    <a:pt x="5180" y="17"/>
                  </a:cubicBezTo>
                  <a:cubicBezTo>
                    <a:pt x="5169" y="6"/>
                    <a:pt x="5154" y="0"/>
                    <a:pt x="5138"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815;p55"/>
            <p:cNvSpPr/>
            <p:nvPr/>
          </p:nvSpPr>
          <p:spPr>
            <a:xfrm>
              <a:off x="245247" y="3949038"/>
              <a:ext cx="361521" cy="214803"/>
            </a:xfrm>
            <a:custGeom>
              <a:avLst/>
              <a:gdLst/>
              <a:ahLst/>
              <a:cxnLst/>
              <a:rect l="l" t="t" r="r" b="b"/>
              <a:pathLst>
                <a:path w="6478" h="3849" extrusionOk="0">
                  <a:moveTo>
                    <a:pt x="6393" y="0"/>
                  </a:moveTo>
                  <a:cubicBezTo>
                    <a:pt x="6374" y="0"/>
                    <a:pt x="6353" y="9"/>
                    <a:pt x="6335" y="27"/>
                  </a:cubicBezTo>
                  <a:cubicBezTo>
                    <a:pt x="5097" y="1349"/>
                    <a:pt x="4180" y="2504"/>
                    <a:pt x="3454" y="3647"/>
                  </a:cubicBezTo>
                  <a:cubicBezTo>
                    <a:pt x="2561" y="2480"/>
                    <a:pt x="1215" y="1361"/>
                    <a:pt x="132" y="503"/>
                  </a:cubicBezTo>
                  <a:cubicBezTo>
                    <a:pt x="116" y="493"/>
                    <a:pt x="97" y="487"/>
                    <a:pt x="80" y="487"/>
                  </a:cubicBezTo>
                  <a:cubicBezTo>
                    <a:pt x="58" y="487"/>
                    <a:pt x="38" y="496"/>
                    <a:pt x="25" y="515"/>
                  </a:cubicBezTo>
                  <a:cubicBezTo>
                    <a:pt x="1" y="551"/>
                    <a:pt x="1" y="587"/>
                    <a:pt x="37" y="622"/>
                  </a:cubicBezTo>
                  <a:cubicBezTo>
                    <a:pt x="1144" y="1492"/>
                    <a:pt x="2525" y="2635"/>
                    <a:pt x="3394" y="3825"/>
                  </a:cubicBezTo>
                  <a:cubicBezTo>
                    <a:pt x="3418" y="3837"/>
                    <a:pt x="3430" y="3849"/>
                    <a:pt x="3454" y="3849"/>
                  </a:cubicBezTo>
                  <a:lnTo>
                    <a:pt x="3466" y="3849"/>
                  </a:lnTo>
                  <a:cubicBezTo>
                    <a:pt x="3489" y="3849"/>
                    <a:pt x="3513" y="3837"/>
                    <a:pt x="3525" y="3813"/>
                  </a:cubicBezTo>
                  <a:cubicBezTo>
                    <a:pt x="4251" y="2646"/>
                    <a:pt x="5180" y="1480"/>
                    <a:pt x="6454" y="122"/>
                  </a:cubicBezTo>
                  <a:cubicBezTo>
                    <a:pt x="6478" y="99"/>
                    <a:pt x="6478" y="51"/>
                    <a:pt x="6442" y="27"/>
                  </a:cubicBezTo>
                  <a:cubicBezTo>
                    <a:pt x="6430" y="9"/>
                    <a:pt x="6412" y="0"/>
                    <a:pt x="6393"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816;p55"/>
            <p:cNvSpPr/>
            <p:nvPr/>
          </p:nvSpPr>
          <p:spPr>
            <a:xfrm>
              <a:off x="243964" y="4247951"/>
              <a:ext cx="400698" cy="191699"/>
            </a:xfrm>
            <a:custGeom>
              <a:avLst/>
              <a:gdLst/>
              <a:ahLst/>
              <a:cxnLst/>
              <a:rect l="l" t="t" r="r" b="b"/>
              <a:pathLst>
                <a:path w="7180" h="3435" extrusionOk="0">
                  <a:moveTo>
                    <a:pt x="77" y="0"/>
                  </a:moveTo>
                  <a:cubicBezTo>
                    <a:pt x="57" y="0"/>
                    <a:pt x="37" y="9"/>
                    <a:pt x="24" y="29"/>
                  </a:cubicBezTo>
                  <a:cubicBezTo>
                    <a:pt x="0" y="65"/>
                    <a:pt x="12" y="112"/>
                    <a:pt x="48" y="136"/>
                  </a:cubicBezTo>
                  <a:cubicBezTo>
                    <a:pt x="1667" y="1219"/>
                    <a:pt x="3191" y="2279"/>
                    <a:pt x="3905" y="3398"/>
                  </a:cubicBezTo>
                  <a:cubicBezTo>
                    <a:pt x="3917" y="3410"/>
                    <a:pt x="3941" y="3434"/>
                    <a:pt x="3965" y="3434"/>
                  </a:cubicBezTo>
                  <a:cubicBezTo>
                    <a:pt x="3989" y="3434"/>
                    <a:pt x="4013" y="3422"/>
                    <a:pt x="4024" y="3398"/>
                  </a:cubicBezTo>
                  <a:cubicBezTo>
                    <a:pt x="4632" y="2493"/>
                    <a:pt x="5846" y="1339"/>
                    <a:pt x="7144" y="124"/>
                  </a:cubicBezTo>
                  <a:cubicBezTo>
                    <a:pt x="7180" y="100"/>
                    <a:pt x="7180" y="53"/>
                    <a:pt x="7156" y="29"/>
                  </a:cubicBezTo>
                  <a:cubicBezTo>
                    <a:pt x="7136" y="9"/>
                    <a:pt x="7113" y="0"/>
                    <a:pt x="7092" y="0"/>
                  </a:cubicBezTo>
                  <a:cubicBezTo>
                    <a:pt x="7075" y="0"/>
                    <a:pt x="7059" y="6"/>
                    <a:pt x="7049" y="17"/>
                  </a:cubicBezTo>
                  <a:cubicBezTo>
                    <a:pt x="5787" y="1196"/>
                    <a:pt x="4596" y="2327"/>
                    <a:pt x="3965" y="3220"/>
                  </a:cubicBezTo>
                  <a:cubicBezTo>
                    <a:pt x="3215" y="2112"/>
                    <a:pt x="1715" y="1077"/>
                    <a:pt x="119" y="17"/>
                  </a:cubicBezTo>
                  <a:cubicBezTo>
                    <a:pt x="108" y="6"/>
                    <a:pt x="93" y="0"/>
                    <a:pt x="7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817;p55"/>
            <p:cNvSpPr/>
            <p:nvPr/>
          </p:nvSpPr>
          <p:spPr>
            <a:xfrm>
              <a:off x="449281" y="3537223"/>
              <a:ext cx="729627" cy="1896395"/>
            </a:xfrm>
            <a:custGeom>
              <a:avLst/>
              <a:gdLst/>
              <a:ahLst/>
              <a:cxnLst/>
              <a:rect l="l" t="t" r="r" b="b"/>
              <a:pathLst>
                <a:path w="13074" h="33981" extrusionOk="0">
                  <a:moveTo>
                    <a:pt x="11252" y="0"/>
                  </a:moveTo>
                  <a:lnTo>
                    <a:pt x="11252" y="0"/>
                  </a:lnTo>
                  <a:cubicBezTo>
                    <a:pt x="4227" y="7597"/>
                    <a:pt x="786" y="19288"/>
                    <a:pt x="0" y="33981"/>
                  </a:cubicBezTo>
                  <a:lnTo>
                    <a:pt x="5477" y="33981"/>
                  </a:lnTo>
                  <a:cubicBezTo>
                    <a:pt x="12930" y="19265"/>
                    <a:pt x="13073" y="8513"/>
                    <a:pt x="11252"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818;p55"/>
            <p:cNvSpPr/>
            <p:nvPr/>
          </p:nvSpPr>
          <p:spPr>
            <a:xfrm>
              <a:off x="445263" y="3532982"/>
              <a:ext cx="765511" cy="1904654"/>
            </a:xfrm>
            <a:custGeom>
              <a:avLst/>
              <a:gdLst/>
              <a:ahLst/>
              <a:cxnLst/>
              <a:rect l="l" t="t" r="r" b="b"/>
              <a:pathLst>
                <a:path w="13717" h="34129" extrusionOk="0">
                  <a:moveTo>
                    <a:pt x="11288" y="231"/>
                  </a:moveTo>
                  <a:lnTo>
                    <a:pt x="11288" y="231"/>
                  </a:lnTo>
                  <a:cubicBezTo>
                    <a:pt x="13550" y="10982"/>
                    <a:pt x="11705" y="21710"/>
                    <a:pt x="5501" y="33985"/>
                  </a:cubicBezTo>
                  <a:lnTo>
                    <a:pt x="155" y="33985"/>
                  </a:lnTo>
                  <a:cubicBezTo>
                    <a:pt x="989" y="18531"/>
                    <a:pt x="4632" y="7482"/>
                    <a:pt x="11288" y="231"/>
                  </a:cubicBezTo>
                  <a:close/>
                  <a:moveTo>
                    <a:pt x="11324" y="0"/>
                  </a:moveTo>
                  <a:cubicBezTo>
                    <a:pt x="11305" y="0"/>
                    <a:pt x="11284" y="8"/>
                    <a:pt x="11276" y="17"/>
                  </a:cubicBezTo>
                  <a:cubicBezTo>
                    <a:pt x="7847" y="3720"/>
                    <a:pt x="5156" y="8554"/>
                    <a:pt x="3287" y="14388"/>
                  </a:cubicBezTo>
                  <a:cubicBezTo>
                    <a:pt x="1513" y="19912"/>
                    <a:pt x="406" y="26532"/>
                    <a:pt x="1" y="34057"/>
                  </a:cubicBezTo>
                  <a:cubicBezTo>
                    <a:pt x="1" y="34069"/>
                    <a:pt x="1" y="34092"/>
                    <a:pt x="25" y="34104"/>
                  </a:cubicBezTo>
                  <a:cubicBezTo>
                    <a:pt x="36" y="34128"/>
                    <a:pt x="48" y="34128"/>
                    <a:pt x="72" y="34128"/>
                  </a:cubicBezTo>
                  <a:lnTo>
                    <a:pt x="5549" y="34128"/>
                  </a:lnTo>
                  <a:cubicBezTo>
                    <a:pt x="5573" y="34128"/>
                    <a:pt x="5597" y="34116"/>
                    <a:pt x="5609" y="34092"/>
                  </a:cubicBezTo>
                  <a:cubicBezTo>
                    <a:pt x="11883" y="21710"/>
                    <a:pt x="13717" y="10899"/>
                    <a:pt x="11395" y="53"/>
                  </a:cubicBezTo>
                  <a:cubicBezTo>
                    <a:pt x="11395" y="29"/>
                    <a:pt x="11371" y="5"/>
                    <a:pt x="11347" y="5"/>
                  </a:cubicBezTo>
                  <a:cubicBezTo>
                    <a:pt x="11340" y="1"/>
                    <a:pt x="11332" y="0"/>
                    <a:pt x="1132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819;p55"/>
            <p:cNvSpPr/>
            <p:nvPr/>
          </p:nvSpPr>
          <p:spPr>
            <a:xfrm>
              <a:off x="584169" y="3533038"/>
              <a:ext cx="497691" cy="1904598"/>
            </a:xfrm>
            <a:custGeom>
              <a:avLst/>
              <a:gdLst/>
              <a:ahLst/>
              <a:cxnLst/>
              <a:rect l="l" t="t" r="r" b="b"/>
              <a:pathLst>
                <a:path w="8918" h="34128" extrusionOk="0">
                  <a:moveTo>
                    <a:pt x="8839" y="1"/>
                  </a:moveTo>
                  <a:cubicBezTo>
                    <a:pt x="8807" y="1"/>
                    <a:pt x="8773" y="22"/>
                    <a:pt x="8763" y="52"/>
                  </a:cubicBezTo>
                  <a:cubicBezTo>
                    <a:pt x="5120" y="10755"/>
                    <a:pt x="2179" y="22185"/>
                    <a:pt x="12" y="34044"/>
                  </a:cubicBezTo>
                  <a:cubicBezTo>
                    <a:pt x="0" y="34080"/>
                    <a:pt x="36" y="34127"/>
                    <a:pt x="72" y="34127"/>
                  </a:cubicBezTo>
                  <a:lnTo>
                    <a:pt x="83" y="34127"/>
                  </a:lnTo>
                  <a:cubicBezTo>
                    <a:pt x="119" y="34127"/>
                    <a:pt x="155" y="34103"/>
                    <a:pt x="155" y="34068"/>
                  </a:cubicBezTo>
                  <a:cubicBezTo>
                    <a:pt x="2322" y="22221"/>
                    <a:pt x="5263" y="10791"/>
                    <a:pt x="8906" y="99"/>
                  </a:cubicBezTo>
                  <a:cubicBezTo>
                    <a:pt x="8918" y="63"/>
                    <a:pt x="8894" y="16"/>
                    <a:pt x="8858" y="4"/>
                  </a:cubicBezTo>
                  <a:cubicBezTo>
                    <a:pt x="8852" y="2"/>
                    <a:pt x="8845" y="1"/>
                    <a:pt x="8839"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820;p55"/>
            <p:cNvSpPr/>
            <p:nvPr/>
          </p:nvSpPr>
          <p:spPr>
            <a:xfrm>
              <a:off x="913045" y="3734341"/>
              <a:ext cx="209390" cy="179030"/>
            </a:xfrm>
            <a:custGeom>
              <a:avLst/>
              <a:gdLst/>
              <a:ahLst/>
              <a:cxnLst/>
              <a:rect l="l" t="t" r="r" b="b"/>
              <a:pathLst>
                <a:path w="3752" h="3208" extrusionOk="0">
                  <a:moveTo>
                    <a:pt x="82" y="0"/>
                  </a:moveTo>
                  <a:cubicBezTo>
                    <a:pt x="71" y="0"/>
                    <a:pt x="60" y="2"/>
                    <a:pt x="48" y="5"/>
                  </a:cubicBezTo>
                  <a:cubicBezTo>
                    <a:pt x="13" y="16"/>
                    <a:pt x="1" y="52"/>
                    <a:pt x="13" y="100"/>
                  </a:cubicBezTo>
                  <a:cubicBezTo>
                    <a:pt x="417" y="1231"/>
                    <a:pt x="656" y="2219"/>
                    <a:pt x="715" y="3136"/>
                  </a:cubicBezTo>
                  <a:cubicBezTo>
                    <a:pt x="715" y="3172"/>
                    <a:pt x="739" y="3195"/>
                    <a:pt x="763" y="3207"/>
                  </a:cubicBezTo>
                  <a:lnTo>
                    <a:pt x="787" y="3207"/>
                  </a:lnTo>
                  <a:cubicBezTo>
                    <a:pt x="810" y="3207"/>
                    <a:pt x="822" y="3207"/>
                    <a:pt x="846" y="3195"/>
                  </a:cubicBezTo>
                  <a:cubicBezTo>
                    <a:pt x="1751" y="2338"/>
                    <a:pt x="2692" y="1624"/>
                    <a:pt x="3704" y="1005"/>
                  </a:cubicBezTo>
                  <a:cubicBezTo>
                    <a:pt x="3739" y="981"/>
                    <a:pt x="3751" y="933"/>
                    <a:pt x="3727" y="898"/>
                  </a:cubicBezTo>
                  <a:cubicBezTo>
                    <a:pt x="3720" y="874"/>
                    <a:pt x="3697" y="861"/>
                    <a:pt x="3672" y="861"/>
                  </a:cubicBezTo>
                  <a:cubicBezTo>
                    <a:pt x="3659" y="861"/>
                    <a:pt x="3645" y="865"/>
                    <a:pt x="3632" y="874"/>
                  </a:cubicBezTo>
                  <a:cubicBezTo>
                    <a:pt x="2644" y="1469"/>
                    <a:pt x="1739" y="2160"/>
                    <a:pt x="858" y="2981"/>
                  </a:cubicBezTo>
                  <a:cubicBezTo>
                    <a:pt x="775" y="2088"/>
                    <a:pt x="536" y="1124"/>
                    <a:pt x="144" y="40"/>
                  </a:cubicBezTo>
                  <a:cubicBezTo>
                    <a:pt x="135" y="13"/>
                    <a:pt x="112" y="0"/>
                    <a:pt x="8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821;p55"/>
            <p:cNvSpPr/>
            <p:nvPr/>
          </p:nvSpPr>
          <p:spPr>
            <a:xfrm>
              <a:off x="812033" y="3898140"/>
              <a:ext cx="323684" cy="285009"/>
            </a:xfrm>
            <a:custGeom>
              <a:avLst/>
              <a:gdLst/>
              <a:ahLst/>
              <a:cxnLst/>
              <a:rect l="l" t="t" r="r" b="b"/>
              <a:pathLst>
                <a:path w="5800" h="5107" extrusionOk="0">
                  <a:moveTo>
                    <a:pt x="92" y="1"/>
                  </a:moveTo>
                  <a:cubicBezTo>
                    <a:pt x="81" y="1"/>
                    <a:pt x="70" y="4"/>
                    <a:pt x="60" y="10"/>
                  </a:cubicBezTo>
                  <a:cubicBezTo>
                    <a:pt x="25" y="22"/>
                    <a:pt x="1" y="58"/>
                    <a:pt x="13" y="106"/>
                  </a:cubicBezTo>
                  <a:cubicBezTo>
                    <a:pt x="632" y="1689"/>
                    <a:pt x="989" y="3344"/>
                    <a:pt x="1108" y="5035"/>
                  </a:cubicBezTo>
                  <a:cubicBezTo>
                    <a:pt x="1108" y="5071"/>
                    <a:pt x="1120" y="5094"/>
                    <a:pt x="1156" y="5106"/>
                  </a:cubicBezTo>
                  <a:lnTo>
                    <a:pt x="1180" y="5106"/>
                  </a:lnTo>
                  <a:cubicBezTo>
                    <a:pt x="1203" y="5106"/>
                    <a:pt x="1215" y="5106"/>
                    <a:pt x="1227" y="5082"/>
                  </a:cubicBezTo>
                  <a:cubicBezTo>
                    <a:pt x="2335" y="4094"/>
                    <a:pt x="3775" y="3046"/>
                    <a:pt x="5752" y="1784"/>
                  </a:cubicBezTo>
                  <a:cubicBezTo>
                    <a:pt x="5787" y="1772"/>
                    <a:pt x="5799" y="1725"/>
                    <a:pt x="5775" y="1689"/>
                  </a:cubicBezTo>
                  <a:cubicBezTo>
                    <a:pt x="5760" y="1666"/>
                    <a:pt x="5735" y="1653"/>
                    <a:pt x="5709" y="1653"/>
                  </a:cubicBezTo>
                  <a:cubicBezTo>
                    <a:pt x="5695" y="1653"/>
                    <a:pt x="5681" y="1657"/>
                    <a:pt x="5668" y="1665"/>
                  </a:cubicBezTo>
                  <a:cubicBezTo>
                    <a:pt x="3763" y="2892"/>
                    <a:pt x="2346" y="3916"/>
                    <a:pt x="1239" y="4880"/>
                  </a:cubicBezTo>
                  <a:cubicBezTo>
                    <a:pt x="1120" y="3225"/>
                    <a:pt x="751" y="1606"/>
                    <a:pt x="156" y="46"/>
                  </a:cubicBezTo>
                  <a:cubicBezTo>
                    <a:pt x="147" y="20"/>
                    <a:pt x="120" y="1"/>
                    <a:pt x="92"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822;p55"/>
            <p:cNvSpPr/>
            <p:nvPr/>
          </p:nvSpPr>
          <p:spPr>
            <a:xfrm>
              <a:off x="703095" y="4127013"/>
              <a:ext cx="424639" cy="293324"/>
            </a:xfrm>
            <a:custGeom>
              <a:avLst/>
              <a:gdLst/>
              <a:ahLst/>
              <a:cxnLst/>
              <a:rect l="l" t="t" r="r" b="b"/>
              <a:pathLst>
                <a:path w="7609" h="5256" extrusionOk="0">
                  <a:moveTo>
                    <a:pt x="88" y="1"/>
                  </a:moveTo>
                  <a:cubicBezTo>
                    <a:pt x="78" y="1"/>
                    <a:pt x="69" y="2"/>
                    <a:pt x="60" y="5"/>
                  </a:cubicBezTo>
                  <a:cubicBezTo>
                    <a:pt x="24" y="17"/>
                    <a:pt x="0" y="65"/>
                    <a:pt x="12" y="100"/>
                  </a:cubicBezTo>
                  <a:cubicBezTo>
                    <a:pt x="810" y="1958"/>
                    <a:pt x="1620" y="3898"/>
                    <a:pt x="1905" y="5196"/>
                  </a:cubicBezTo>
                  <a:cubicBezTo>
                    <a:pt x="1917" y="5220"/>
                    <a:pt x="1929" y="5244"/>
                    <a:pt x="1953" y="5256"/>
                  </a:cubicBezTo>
                  <a:lnTo>
                    <a:pt x="1977" y="5256"/>
                  </a:lnTo>
                  <a:cubicBezTo>
                    <a:pt x="2001" y="5256"/>
                    <a:pt x="2012" y="5256"/>
                    <a:pt x="2024" y="5244"/>
                  </a:cubicBezTo>
                  <a:cubicBezTo>
                    <a:pt x="3739" y="3958"/>
                    <a:pt x="5596" y="2863"/>
                    <a:pt x="7561" y="2005"/>
                  </a:cubicBezTo>
                  <a:cubicBezTo>
                    <a:pt x="7597" y="1993"/>
                    <a:pt x="7608" y="1946"/>
                    <a:pt x="7597" y="1910"/>
                  </a:cubicBezTo>
                  <a:cubicBezTo>
                    <a:pt x="7588" y="1884"/>
                    <a:pt x="7561" y="1865"/>
                    <a:pt x="7533" y="1865"/>
                  </a:cubicBezTo>
                  <a:cubicBezTo>
                    <a:pt x="7522" y="1865"/>
                    <a:pt x="7511" y="1868"/>
                    <a:pt x="7501" y="1874"/>
                  </a:cubicBezTo>
                  <a:cubicBezTo>
                    <a:pt x="5572" y="2720"/>
                    <a:pt x="3727" y="3791"/>
                    <a:pt x="2024" y="5053"/>
                  </a:cubicBezTo>
                  <a:cubicBezTo>
                    <a:pt x="1715" y="3744"/>
                    <a:pt x="929" y="1862"/>
                    <a:pt x="155" y="41"/>
                  </a:cubicBezTo>
                  <a:cubicBezTo>
                    <a:pt x="146" y="14"/>
                    <a:pt x="117" y="1"/>
                    <a:pt x="88"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823;p55"/>
            <p:cNvSpPr/>
            <p:nvPr/>
          </p:nvSpPr>
          <p:spPr>
            <a:xfrm>
              <a:off x="600074" y="4423749"/>
              <a:ext cx="476484" cy="318214"/>
            </a:xfrm>
            <a:custGeom>
              <a:avLst/>
              <a:gdLst/>
              <a:ahLst/>
              <a:cxnLst/>
              <a:rect l="l" t="t" r="r" b="b"/>
              <a:pathLst>
                <a:path w="8538" h="5702" extrusionOk="0">
                  <a:moveTo>
                    <a:pt x="92" y="1"/>
                  </a:moveTo>
                  <a:cubicBezTo>
                    <a:pt x="81" y="1"/>
                    <a:pt x="70" y="4"/>
                    <a:pt x="60" y="10"/>
                  </a:cubicBezTo>
                  <a:cubicBezTo>
                    <a:pt x="25" y="22"/>
                    <a:pt x="1" y="70"/>
                    <a:pt x="25" y="105"/>
                  </a:cubicBezTo>
                  <a:cubicBezTo>
                    <a:pt x="930" y="1891"/>
                    <a:pt x="1918" y="3939"/>
                    <a:pt x="2323" y="5642"/>
                  </a:cubicBezTo>
                  <a:cubicBezTo>
                    <a:pt x="2334" y="5666"/>
                    <a:pt x="2346" y="5689"/>
                    <a:pt x="2370" y="5689"/>
                  </a:cubicBezTo>
                  <a:cubicBezTo>
                    <a:pt x="2382" y="5701"/>
                    <a:pt x="2394" y="5701"/>
                    <a:pt x="2394" y="5701"/>
                  </a:cubicBezTo>
                  <a:cubicBezTo>
                    <a:pt x="2418" y="5701"/>
                    <a:pt x="2430" y="5689"/>
                    <a:pt x="2442" y="5678"/>
                  </a:cubicBezTo>
                  <a:cubicBezTo>
                    <a:pt x="4109" y="4380"/>
                    <a:pt x="6537" y="3451"/>
                    <a:pt x="8478" y="2784"/>
                  </a:cubicBezTo>
                  <a:cubicBezTo>
                    <a:pt x="8514" y="2772"/>
                    <a:pt x="8538" y="2737"/>
                    <a:pt x="8514" y="2689"/>
                  </a:cubicBezTo>
                  <a:cubicBezTo>
                    <a:pt x="8504" y="2660"/>
                    <a:pt x="8478" y="2638"/>
                    <a:pt x="8449" y="2638"/>
                  </a:cubicBezTo>
                  <a:cubicBezTo>
                    <a:pt x="8443" y="2638"/>
                    <a:pt x="8437" y="2639"/>
                    <a:pt x="8430" y="2641"/>
                  </a:cubicBezTo>
                  <a:cubicBezTo>
                    <a:pt x="6514" y="3296"/>
                    <a:pt x="4120" y="4213"/>
                    <a:pt x="2442" y="5499"/>
                  </a:cubicBezTo>
                  <a:cubicBezTo>
                    <a:pt x="2013" y="3808"/>
                    <a:pt x="1049" y="1796"/>
                    <a:pt x="156" y="46"/>
                  </a:cubicBezTo>
                  <a:cubicBezTo>
                    <a:pt x="147" y="20"/>
                    <a:pt x="120" y="1"/>
                    <a:pt x="92"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Title 1"/>
          <p:cNvSpPr>
            <a:spLocks noGrp="1"/>
          </p:cNvSpPr>
          <p:nvPr>
            <p:ph type="title"/>
          </p:nvPr>
        </p:nvSpPr>
        <p:spPr>
          <a:xfrm>
            <a:off x="797325" y="1649897"/>
            <a:ext cx="3479960" cy="1539804"/>
          </a:xfrm>
        </p:spPr>
        <p:txBody>
          <a:bodyPr/>
          <a:lstStyle/>
          <a:p>
            <a:pPr algn="l"/>
            <a:r>
              <a:rPr lang="en-US" u="sng" smtClean="0">
                <a:latin typeface="Baloo 2" panose="020B0604020202020204" charset="0"/>
                <a:cs typeface="Baloo 2" panose="020B0604020202020204" charset="0"/>
              </a:rPr>
              <a:t>THIẾT KẾ GIAO DIỆN USER</a:t>
            </a:r>
            <a:endParaRPr lang="en-US" u="sng">
              <a:latin typeface="Baloo 2" panose="020B0604020202020204" charset="0"/>
              <a:cs typeface="Baloo 2" panose="020B060402020202020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0267" y="1477506"/>
            <a:ext cx="3852155" cy="1778264"/>
          </a:xfrm>
          <a:prstGeom prst="rect">
            <a:avLst/>
          </a:prstGeom>
        </p:spPr>
      </p:pic>
      <p:sp>
        <p:nvSpPr>
          <p:cNvPr id="68" name="Slide Number Placeholder 67"/>
          <p:cNvSpPr>
            <a:spLocks noGrp="1"/>
          </p:cNvSpPr>
          <p:nvPr>
            <p:ph type="sldNum" idx="12"/>
          </p:nvPr>
        </p:nvSpPr>
        <p:spPr>
          <a:xfrm>
            <a:off x="7438596" y="4647694"/>
            <a:ext cx="432683" cy="393600"/>
          </a:xfrm>
        </p:spPr>
        <p:txBody>
          <a:bodyPr/>
          <a:lstStyle/>
          <a:p>
            <a:pPr marL="0" lvl="0" indent="0" algn="r" rtl="0">
              <a:spcBef>
                <a:spcPts val="0"/>
              </a:spcBef>
              <a:spcAft>
                <a:spcPts val="0"/>
              </a:spcAft>
              <a:buNone/>
            </a:pPr>
            <a:fld id="{00000000-1234-1234-1234-123412341234}" type="slidenum">
              <a:rPr lang="en" smtClean="0">
                <a:solidFill>
                  <a:schemeClr val="tx1"/>
                </a:solidFill>
              </a:rPr>
              <a:t>16</a:t>
            </a:fld>
            <a:endParaRPr lang="en">
              <a:solidFill>
                <a:schemeClr val="tx1"/>
              </a:solidFill>
            </a:endParaRPr>
          </a:p>
        </p:txBody>
      </p:sp>
    </p:spTree>
    <p:extLst>
      <p:ext uri="{BB962C8B-B14F-4D97-AF65-F5344CB8AC3E}">
        <p14:creationId xmlns:p14="http://schemas.microsoft.com/office/powerpoint/2010/main" val="3006640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1789;p55"/>
          <p:cNvGrpSpPr/>
          <p:nvPr/>
        </p:nvGrpSpPr>
        <p:grpSpPr>
          <a:xfrm>
            <a:off x="4733794" y="1221212"/>
            <a:ext cx="3858629" cy="2938840"/>
            <a:chOff x="720010" y="1419647"/>
            <a:chExt cx="4021500" cy="3062887"/>
          </a:xfrm>
        </p:grpSpPr>
        <p:sp>
          <p:nvSpPr>
            <p:cNvPr id="4" name="Google Shape;1790;p55"/>
            <p:cNvSpPr/>
            <p:nvPr/>
          </p:nvSpPr>
          <p:spPr>
            <a:xfrm>
              <a:off x="720010" y="1419647"/>
              <a:ext cx="4021500" cy="2544300"/>
            </a:xfrm>
            <a:prstGeom prst="roundRect">
              <a:avLst>
                <a:gd name="adj" fmla="val 3857"/>
              </a:avLst>
            </a:prstGeom>
            <a:solidFill>
              <a:schemeClr val="bg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791;p55"/>
            <p:cNvSpPr/>
            <p:nvPr/>
          </p:nvSpPr>
          <p:spPr>
            <a:xfrm>
              <a:off x="20424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rgbClr val="5DADD5"/>
            </a:solidFill>
            <a:ln w="19050" cap="flat" cmpd="sng">
              <a:solidFill>
                <a:srgbClr val="12287A"/>
              </a:solidFill>
              <a:prstDash val="solid"/>
              <a:round/>
              <a:headEnd type="none" w="med" len="med"/>
              <a:tailEnd type="none" w="med" len="med"/>
            </a:ln>
          </p:spPr>
        </p:sp>
      </p:grpSp>
      <p:grpSp>
        <p:nvGrpSpPr>
          <p:cNvPr id="6" name="Google Shape;1824;p55"/>
          <p:cNvGrpSpPr/>
          <p:nvPr/>
        </p:nvGrpSpPr>
        <p:grpSpPr>
          <a:xfrm flipH="1">
            <a:off x="7701061" y="3189701"/>
            <a:ext cx="1928325" cy="2247935"/>
            <a:chOff x="-717551" y="3189701"/>
            <a:chExt cx="1928325" cy="2247935"/>
          </a:xfrm>
        </p:grpSpPr>
        <p:sp>
          <p:nvSpPr>
            <p:cNvPr id="7" name="Google Shape;1825;p55"/>
            <p:cNvSpPr/>
            <p:nvPr/>
          </p:nvSpPr>
          <p:spPr>
            <a:xfrm>
              <a:off x="-712863" y="3488056"/>
              <a:ext cx="1180775" cy="1913025"/>
            </a:xfrm>
            <a:custGeom>
              <a:avLst/>
              <a:gdLst/>
              <a:ahLst/>
              <a:cxnLst/>
              <a:rect l="l" t="t" r="r" b="b"/>
              <a:pathLst>
                <a:path w="21158" h="34279" extrusionOk="0">
                  <a:moveTo>
                    <a:pt x="0" y="0"/>
                  </a:moveTo>
                  <a:cubicBezTo>
                    <a:pt x="322" y="13526"/>
                    <a:pt x="8418" y="26039"/>
                    <a:pt x="16228" y="34278"/>
                  </a:cubicBezTo>
                  <a:lnTo>
                    <a:pt x="21158" y="33385"/>
                  </a:lnTo>
                  <a:cubicBezTo>
                    <a:pt x="18264" y="19467"/>
                    <a:pt x="9954" y="7513"/>
                    <a:pt x="0"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26;p55"/>
            <p:cNvSpPr/>
            <p:nvPr/>
          </p:nvSpPr>
          <p:spPr>
            <a:xfrm>
              <a:off x="-717551" y="3483647"/>
              <a:ext cx="1189425" cy="1922066"/>
            </a:xfrm>
            <a:custGeom>
              <a:avLst/>
              <a:gdLst/>
              <a:ahLst/>
              <a:cxnLst/>
              <a:rect l="l" t="t" r="r" b="b"/>
              <a:pathLst>
                <a:path w="21313" h="34441" extrusionOk="0">
                  <a:moveTo>
                    <a:pt x="156" y="234"/>
                  </a:moveTo>
                  <a:lnTo>
                    <a:pt x="156" y="234"/>
                  </a:lnTo>
                  <a:cubicBezTo>
                    <a:pt x="10776" y="8295"/>
                    <a:pt x="18420" y="20379"/>
                    <a:pt x="21158" y="33405"/>
                  </a:cubicBezTo>
                  <a:lnTo>
                    <a:pt x="16336" y="34286"/>
                  </a:lnTo>
                  <a:cubicBezTo>
                    <a:pt x="11597" y="29273"/>
                    <a:pt x="608" y="15998"/>
                    <a:pt x="156" y="234"/>
                  </a:cubicBezTo>
                  <a:close/>
                  <a:moveTo>
                    <a:pt x="82" y="0"/>
                  </a:moveTo>
                  <a:cubicBezTo>
                    <a:pt x="70" y="0"/>
                    <a:pt x="58" y="3"/>
                    <a:pt x="48" y="8"/>
                  </a:cubicBezTo>
                  <a:cubicBezTo>
                    <a:pt x="25" y="20"/>
                    <a:pt x="1" y="56"/>
                    <a:pt x="1" y="79"/>
                  </a:cubicBezTo>
                  <a:cubicBezTo>
                    <a:pt x="156" y="6294"/>
                    <a:pt x="1941" y="12736"/>
                    <a:pt x="5323" y="19236"/>
                  </a:cubicBezTo>
                  <a:cubicBezTo>
                    <a:pt x="8788" y="25892"/>
                    <a:pt x="13181" y="31166"/>
                    <a:pt x="16265" y="34417"/>
                  </a:cubicBezTo>
                  <a:cubicBezTo>
                    <a:pt x="16277" y="34429"/>
                    <a:pt x="16289" y="34441"/>
                    <a:pt x="16312" y="34441"/>
                  </a:cubicBezTo>
                  <a:lnTo>
                    <a:pt x="16324" y="34441"/>
                  </a:lnTo>
                  <a:lnTo>
                    <a:pt x="21253" y="33536"/>
                  </a:lnTo>
                  <a:cubicBezTo>
                    <a:pt x="21277" y="33536"/>
                    <a:pt x="21289" y="33524"/>
                    <a:pt x="21301" y="33512"/>
                  </a:cubicBezTo>
                  <a:cubicBezTo>
                    <a:pt x="21313" y="33488"/>
                    <a:pt x="21313" y="33476"/>
                    <a:pt x="21313" y="33452"/>
                  </a:cubicBezTo>
                  <a:cubicBezTo>
                    <a:pt x="19908" y="26725"/>
                    <a:pt x="17241" y="20284"/>
                    <a:pt x="13371" y="14331"/>
                  </a:cubicBezTo>
                  <a:cubicBezTo>
                    <a:pt x="9776" y="8795"/>
                    <a:pt x="5192" y="3842"/>
                    <a:pt x="120" y="20"/>
                  </a:cubicBezTo>
                  <a:cubicBezTo>
                    <a:pt x="113" y="6"/>
                    <a:pt x="98" y="0"/>
                    <a:pt x="8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27;p55"/>
            <p:cNvSpPr/>
            <p:nvPr/>
          </p:nvSpPr>
          <p:spPr>
            <a:xfrm>
              <a:off x="-717551" y="3483814"/>
              <a:ext cx="1056548" cy="1896004"/>
            </a:xfrm>
            <a:custGeom>
              <a:avLst/>
              <a:gdLst/>
              <a:ahLst/>
              <a:cxnLst/>
              <a:rect l="l" t="t" r="r" b="b"/>
              <a:pathLst>
                <a:path w="18932" h="33974" extrusionOk="0">
                  <a:moveTo>
                    <a:pt x="77" y="0"/>
                  </a:moveTo>
                  <a:cubicBezTo>
                    <a:pt x="67" y="0"/>
                    <a:pt x="57" y="2"/>
                    <a:pt x="48" y="5"/>
                  </a:cubicBezTo>
                  <a:cubicBezTo>
                    <a:pt x="13" y="29"/>
                    <a:pt x="1" y="76"/>
                    <a:pt x="13" y="112"/>
                  </a:cubicBezTo>
                  <a:cubicBezTo>
                    <a:pt x="6644" y="12756"/>
                    <a:pt x="13312" y="24770"/>
                    <a:pt x="18789" y="33938"/>
                  </a:cubicBezTo>
                  <a:cubicBezTo>
                    <a:pt x="18801" y="33961"/>
                    <a:pt x="18825" y="33973"/>
                    <a:pt x="18848" y="33973"/>
                  </a:cubicBezTo>
                  <a:cubicBezTo>
                    <a:pt x="18860" y="33973"/>
                    <a:pt x="18872" y="33973"/>
                    <a:pt x="18884" y="33961"/>
                  </a:cubicBezTo>
                  <a:cubicBezTo>
                    <a:pt x="18920" y="33950"/>
                    <a:pt x="18932" y="33902"/>
                    <a:pt x="18908" y="33866"/>
                  </a:cubicBezTo>
                  <a:cubicBezTo>
                    <a:pt x="13443" y="24698"/>
                    <a:pt x="6775" y="12685"/>
                    <a:pt x="144" y="41"/>
                  </a:cubicBezTo>
                  <a:cubicBezTo>
                    <a:pt x="135" y="14"/>
                    <a:pt x="106" y="0"/>
                    <a:pt x="7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828;p55"/>
            <p:cNvSpPr/>
            <p:nvPr/>
          </p:nvSpPr>
          <p:spPr>
            <a:xfrm>
              <a:off x="-698911" y="3628750"/>
              <a:ext cx="167478" cy="178975"/>
            </a:xfrm>
            <a:custGeom>
              <a:avLst/>
              <a:gdLst/>
              <a:ahLst/>
              <a:cxnLst/>
              <a:rect l="l" t="t" r="r" b="b"/>
              <a:pathLst>
                <a:path w="3001" h="3207" extrusionOk="0">
                  <a:moveTo>
                    <a:pt x="2917" y="0"/>
                  </a:moveTo>
                  <a:cubicBezTo>
                    <a:pt x="2881" y="0"/>
                    <a:pt x="2856" y="22"/>
                    <a:pt x="2846" y="51"/>
                  </a:cubicBezTo>
                  <a:cubicBezTo>
                    <a:pt x="2620" y="956"/>
                    <a:pt x="2548" y="1920"/>
                    <a:pt x="2643" y="2980"/>
                  </a:cubicBezTo>
                  <a:cubicBezTo>
                    <a:pt x="1560" y="2206"/>
                    <a:pt x="762" y="1742"/>
                    <a:pt x="107" y="1516"/>
                  </a:cubicBezTo>
                  <a:cubicBezTo>
                    <a:pt x="101" y="1513"/>
                    <a:pt x="94" y="1512"/>
                    <a:pt x="87" y="1512"/>
                  </a:cubicBezTo>
                  <a:cubicBezTo>
                    <a:pt x="56" y="1512"/>
                    <a:pt x="22" y="1534"/>
                    <a:pt x="12" y="1563"/>
                  </a:cubicBezTo>
                  <a:cubicBezTo>
                    <a:pt x="0" y="1599"/>
                    <a:pt x="24" y="1647"/>
                    <a:pt x="60" y="1658"/>
                  </a:cubicBezTo>
                  <a:cubicBezTo>
                    <a:pt x="715" y="1897"/>
                    <a:pt x="1560" y="2385"/>
                    <a:pt x="2691" y="3194"/>
                  </a:cubicBezTo>
                  <a:cubicBezTo>
                    <a:pt x="2703" y="3206"/>
                    <a:pt x="2715" y="3206"/>
                    <a:pt x="2739" y="3206"/>
                  </a:cubicBezTo>
                  <a:cubicBezTo>
                    <a:pt x="2750" y="3206"/>
                    <a:pt x="2762" y="3206"/>
                    <a:pt x="2774" y="3194"/>
                  </a:cubicBezTo>
                  <a:cubicBezTo>
                    <a:pt x="2798" y="3182"/>
                    <a:pt x="2810" y="3159"/>
                    <a:pt x="2810" y="3123"/>
                  </a:cubicBezTo>
                  <a:cubicBezTo>
                    <a:pt x="2691" y="2016"/>
                    <a:pt x="2750" y="1027"/>
                    <a:pt x="2989" y="87"/>
                  </a:cubicBezTo>
                  <a:cubicBezTo>
                    <a:pt x="3001" y="51"/>
                    <a:pt x="2977" y="15"/>
                    <a:pt x="2941" y="3"/>
                  </a:cubicBezTo>
                  <a:cubicBezTo>
                    <a:pt x="2933" y="1"/>
                    <a:pt x="2924" y="0"/>
                    <a:pt x="291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29;p55"/>
            <p:cNvSpPr/>
            <p:nvPr/>
          </p:nvSpPr>
          <p:spPr>
            <a:xfrm>
              <a:off x="-639811" y="3779100"/>
              <a:ext cx="273178" cy="354210"/>
            </a:xfrm>
            <a:custGeom>
              <a:avLst/>
              <a:gdLst/>
              <a:ahLst/>
              <a:cxnLst/>
              <a:rect l="l" t="t" r="r" b="b"/>
              <a:pathLst>
                <a:path w="4895" h="6347" extrusionOk="0">
                  <a:moveTo>
                    <a:pt x="4704" y="0"/>
                  </a:moveTo>
                  <a:cubicBezTo>
                    <a:pt x="4668" y="0"/>
                    <a:pt x="4632" y="24"/>
                    <a:pt x="4632" y="72"/>
                  </a:cubicBezTo>
                  <a:cubicBezTo>
                    <a:pt x="4466" y="2215"/>
                    <a:pt x="4489" y="4179"/>
                    <a:pt x="4716" y="6061"/>
                  </a:cubicBezTo>
                  <a:cubicBezTo>
                    <a:pt x="3454" y="4846"/>
                    <a:pt x="1751" y="4346"/>
                    <a:pt x="108" y="3989"/>
                  </a:cubicBezTo>
                  <a:cubicBezTo>
                    <a:pt x="100" y="3987"/>
                    <a:pt x="92" y="3986"/>
                    <a:pt x="85" y="3986"/>
                  </a:cubicBezTo>
                  <a:cubicBezTo>
                    <a:pt x="49" y="3986"/>
                    <a:pt x="23" y="4009"/>
                    <a:pt x="13" y="4048"/>
                  </a:cubicBezTo>
                  <a:cubicBezTo>
                    <a:pt x="1" y="4084"/>
                    <a:pt x="37" y="4120"/>
                    <a:pt x="72" y="4132"/>
                  </a:cubicBezTo>
                  <a:cubicBezTo>
                    <a:pt x="1763" y="4501"/>
                    <a:pt x="3501" y="5025"/>
                    <a:pt x="4751" y="6322"/>
                  </a:cubicBezTo>
                  <a:cubicBezTo>
                    <a:pt x="4775" y="6334"/>
                    <a:pt x="4787" y="6346"/>
                    <a:pt x="4811" y="6346"/>
                  </a:cubicBezTo>
                  <a:cubicBezTo>
                    <a:pt x="4823" y="6346"/>
                    <a:pt x="4835" y="6334"/>
                    <a:pt x="4847" y="6334"/>
                  </a:cubicBezTo>
                  <a:cubicBezTo>
                    <a:pt x="4870" y="6322"/>
                    <a:pt x="4894" y="6287"/>
                    <a:pt x="4882" y="6263"/>
                  </a:cubicBezTo>
                  <a:cubicBezTo>
                    <a:pt x="4644" y="4322"/>
                    <a:pt x="4609" y="2298"/>
                    <a:pt x="4775" y="84"/>
                  </a:cubicBezTo>
                  <a:cubicBezTo>
                    <a:pt x="4775" y="36"/>
                    <a:pt x="4751" y="0"/>
                    <a:pt x="470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830;p55"/>
            <p:cNvSpPr/>
            <p:nvPr/>
          </p:nvSpPr>
          <p:spPr>
            <a:xfrm>
              <a:off x="-507546" y="4113954"/>
              <a:ext cx="420621" cy="455891"/>
            </a:xfrm>
            <a:custGeom>
              <a:avLst/>
              <a:gdLst/>
              <a:ahLst/>
              <a:cxnLst/>
              <a:rect l="l" t="t" r="r" b="b"/>
              <a:pathLst>
                <a:path w="7537" h="8169" extrusionOk="0">
                  <a:moveTo>
                    <a:pt x="7477" y="1"/>
                  </a:moveTo>
                  <a:cubicBezTo>
                    <a:pt x="7442" y="1"/>
                    <a:pt x="7394" y="25"/>
                    <a:pt x="7382" y="61"/>
                  </a:cubicBezTo>
                  <a:cubicBezTo>
                    <a:pt x="6870" y="2358"/>
                    <a:pt x="6632" y="4942"/>
                    <a:pt x="6668" y="7931"/>
                  </a:cubicBezTo>
                  <a:cubicBezTo>
                    <a:pt x="5084" y="6704"/>
                    <a:pt x="2989" y="5645"/>
                    <a:pt x="107" y="4609"/>
                  </a:cubicBezTo>
                  <a:cubicBezTo>
                    <a:pt x="101" y="4607"/>
                    <a:pt x="94" y="4606"/>
                    <a:pt x="87" y="4606"/>
                  </a:cubicBezTo>
                  <a:cubicBezTo>
                    <a:pt x="56" y="4606"/>
                    <a:pt x="22" y="4627"/>
                    <a:pt x="12" y="4656"/>
                  </a:cubicBezTo>
                  <a:cubicBezTo>
                    <a:pt x="0" y="4692"/>
                    <a:pt x="12" y="4740"/>
                    <a:pt x="60" y="4752"/>
                  </a:cubicBezTo>
                  <a:cubicBezTo>
                    <a:pt x="3001" y="5799"/>
                    <a:pt x="5108" y="6883"/>
                    <a:pt x="6691" y="8145"/>
                  </a:cubicBezTo>
                  <a:cubicBezTo>
                    <a:pt x="6703" y="8157"/>
                    <a:pt x="6727" y="8169"/>
                    <a:pt x="6739" y="8169"/>
                  </a:cubicBezTo>
                  <a:cubicBezTo>
                    <a:pt x="6751" y="8169"/>
                    <a:pt x="6763" y="8157"/>
                    <a:pt x="6775" y="8157"/>
                  </a:cubicBezTo>
                  <a:cubicBezTo>
                    <a:pt x="6799" y="8145"/>
                    <a:pt x="6811" y="8121"/>
                    <a:pt x="6811" y="8085"/>
                  </a:cubicBezTo>
                  <a:cubicBezTo>
                    <a:pt x="6775" y="5037"/>
                    <a:pt x="7001" y="2418"/>
                    <a:pt x="7537" y="96"/>
                  </a:cubicBezTo>
                  <a:cubicBezTo>
                    <a:pt x="7537" y="49"/>
                    <a:pt x="7513" y="13"/>
                    <a:pt x="7477"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831;p55"/>
            <p:cNvSpPr/>
            <p:nvPr/>
          </p:nvSpPr>
          <p:spPr>
            <a:xfrm>
              <a:off x="-327510" y="4416159"/>
              <a:ext cx="439931" cy="463984"/>
            </a:xfrm>
            <a:custGeom>
              <a:avLst/>
              <a:gdLst/>
              <a:ahLst/>
              <a:cxnLst/>
              <a:rect l="l" t="t" r="r" b="b"/>
              <a:pathLst>
                <a:path w="7883" h="8314" extrusionOk="0">
                  <a:moveTo>
                    <a:pt x="7799" y="0"/>
                  </a:moveTo>
                  <a:cubicBezTo>
                    <a:pt x="7764" y="0"/>
                    <a:pt x="7738" y="22"/>
                    <a:pt x="7728" y="51"/>
                  </a:cubicBezTo>
                  <a:cubicBezTo>
                    <a:pt x="6978" y="2635"/>
                    <a:pt x="6585" y="5349"/>
                    <a:pt x="6573" y="8100"/>
                  </a:cubicBezTo>
                  <a:cubicBezTo>
                    <a:pt x="5013" y="7111"/>
                    <a:pt x="2525" y="6254"/>
                    <a:pt x="108" y="5444"/>
                  </a:cubicBezTo>
                  <a:cubicBezTo>
                    <a:pt x="102" y="5442"/>
                    <a:pt x="95" y="5441"/>
                    <a:pt x="88" y="5441"/>
                  </a:cubicBezTo>
                  <a:cubicBezTo>
                    <a:pt x="56" y="5441"/>
                    <a:pt x="22" y="5463"/>
                    <a:pt x="13" y="5492"/>
                  </a:cubicBezTo>
                  <a:cubicBezTo>
                    <a:pt x="1" y="5528"/>
                    <a:pt x="25" y="5575"/>
                    <a:pt x="60" y="5587"/>
                  </a:cubicBezTo>
                  <a:cubicBezTo>
                    <a:pt x="2537" y="6409"/>
                    <a:pt x="5073" y="7290"/>
                    <a:pt x="6609" y="8302"/>
                  </a:cubicBezTo>
                  <a:cubicBezTo>
                    <a:pt x="6621" y="8314"/>
                    <a:pt x="6633" y="8314"/>
                    <a:pt x="6644" y="8314"/>
                  </a:cubicBezTo>
                  <a:cubicBezTo>
                    <a:pt x="6656" y="8314"/>
                    <a:pt x="6668" y="8314"/>
                    <a:pt x="6680" y="8302"/>
                  </a:cubicBezTo>
                  <a:cubicBezTo>
                    <a:pt x="6704" y="8290"/>
                    <a:pt x="6716" y="8266"/>
                    <a:pt x="6716" y="8242"/>
                  </a:cubicBezTo>
                  <a:cubicBezTo>
                    <a:pt x="6728" y="5456"/>
                    <a:pt x="7109" y="2706"/>
                    <a:pt x="7871" y="99"/>
                  </a:cubicBezTo>
                  <a:cubicBezTo>
                    <a:pt x="7883" y="51"/>
                    <a:pt x="7859" y="15"/>
                    <a:pt x="7823" y="3"/>
                  </a:cubicBezTo>
                  <a:cubicBezTo>
                    <a:pt x="7815" y="1"/>
                    <a:pt x="7807" y="0"/>
                    <a:pt x="7799"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832;p55"/>
            <p:cNvSpPr/>
            <p:nvPr/>
          </p:nvSpPr>
          <p:spPr>
            <a:xfrm>
              <a:off x="-570051" y="3407635"/>
              <a:ext cx="1146286" cy="2025980"/>
            </a:xfrm>
            <a:custGeom>
              <a:avLst/>
              <a:gdLst/>
              <a:ahLst/>
              <a:cxnLst/>
              <a:rect l="l" t="t" r="r" b="b"/>
              <a:pathLst>
                <a:path w="20540" h="36303" extrusionOk="0">
                  <a:moveTo>
                    <a:pt x="4335" y="1"/>
                  </a:moveTo>
                  <a:lnTo>
                    <a:pt x="4335" y="1"/>
                  </a:lnTo>
                  <a:cubicBezTo>
                    <a:pt x="1" y="8859"/>
                    <a:pt x="3882" y="20920"/>
                    <a:pt x="14824" y="36303"/>
                  </a:cubicBezTo>
                  <a:lnTo>
                    <a:pt x="20539" y="36303"/>
                  </a:lnTo>
                  <a:cubicBezTo>
                    <a:pt x="16229" y="21122"/>
                    <a:pt x="10907" y="8799"/>
                    <a:pt x="4335"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833;p55"/>
            <p:cNvSpPr/>
            <p:nvPr/>
          </p:nvSpPr>
          <p:spPr>
            <a:xfrm>
              <a:off x="-567372" y="3403673"/>
              <a:ext cx="1147570" cy="2033960"/>
            </a:xfrm>
            <a:custGeom>
              <a:avLst/>
              <a:gdLst/>
              <a:ahLst/>
              <a:cxnLst/>
              <a:rect l="l" t="t" r="r" b="b"/>
              <a:pathLst>
                <a:path w="20563" h="36446" extrusionOk="0">
                  <a:moveTo>
                    <a:pt x="4299" y="215"/>
                  </a:moveTo>
                  <a:cubicBezTo>
                    <a:pt x="10561" y="8644"/>
                    <a:pt x="15979" y="20777"/>
                    <a:pt x="20384" y="36302"/>
                  </a:cubicBezTo>
                  <a:lnTo>
                    <a:pt x="14824" y="36302"/>
                  </a:lnTo>
                  <a:cubicBezTo>
                    <a:pt x="3644" y="20574"/>
                    <a:pt x="191" y="8763"/>
                    <a:pt x="4299" y="215"/>
                  </a:cubicBezTo>
                  <a:close/>
                  <a:moveTo>
                    <a:pt x="4275" y="0"/>
                  </a:moveTo>
                  <a:cubicBezTo>
                    <a:pt x="4251" y="0"/>
                    <a:pt x="4227" y="24"/>
                    <a:pt x="4215" y="48"/>
                  </a:cubicBezTo>
                  <a:cubicBezTo>
                    <a:pt x="1" y="8656"/>
                    <a:pt x="3441" y="20562"/>
                    <a:pt x="14717" y="36421"/>
                  </a:cubicBezTo>
                  <a:cubicBezTo>
                    <a:pt x="14741" y="36433"/>
                    <a:pt x="14752" y="36445"/>
                    <a:pt x="14776" y="36445"/>
                  </a:cubicBezTo>
                  <a:lnTo>
                    <a:pt x="20491" y="36445"/>
                  </a:lnTo>
                  <a:cubicBezTo>
                    <a:pt x="20515" y="36445"/>
                    <a:pt x="20527" y="36445"/>
                    <a:pt x="20551" y="36421"/>
                  </a:cubicBezTo>
                  <a:cubicBezTo>
                    <a:pt x="20563" y="36398"/>
                    <a:pt x="20563" y="36374"/>
                    <a:pt x="20563" y="36350"/>
                  </a:cubicBezTo>
                  <a:cubicBezTo>
                    <a:pt x="16122" y="20717"/>
                    <a:pt x="10657" y="8489"/>
                    <a:pt x="4346" y="36"/>
                  </a:cubicBezTo>
                  <a:cubicBezTo>
                    <a:pt x="4323" y="12"/>
                    <a:pt x="4299" y="0"/>
                    <a:pt x="4275"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834;p55"/>
            <p:cNvSpPr/>
            <p:nvPr/>
          </p:nvSpPr>
          <p:spPr>
            <a:xfrm>
              <a:off x="-332811" y="3403505"/>
              <a:ext cx="731636" cy="2034128"/>
            </a:xfrm>
            <a:custGeom>
              <a:avLst/>
              <a:gdLst/>
              <a:ahLst/>
              <a:cxnLst/>
              <a:rect l="l" t="t" r="r" b="b"/>
              <a:pathLst>
                <a:path w="13110" h="36449" extrusionOk="0">
                  <a:moveTo>
                    <a:pt x="83" y="0"/>
                  </a:moveTo>
                  <a:cubicBezTo>
                    <a:pt x="76" y="0"/>
                    <a:pt x="68" y="1"/>
                    <a:pt x="60" y="3"/>
                  </a:cubicBezTo>
                  <a:cubicBezTo>
                    <a:pt x="24" y="15"/>
                    <a:pt x="0" y="51"/>
                    <a:pt x="12" y="98"/>
                  </a:cubicBezTo>
                  <a:cubicBezTo>
                    <a:pt x="2394" y="10802"/>
                    <a:pt x="6632" y="22673"/>
                    <a:pt x="12954" y="36412"/>
                  </a:cubicBezTo>
                  <a:cubicBezTo>
                    <a:pt x="12966" y="36436"/>
                    <a:pt x="12990" y="36448"/>
                    <a:pt x="13026" y="36448"/>
                  </a:cubicBezTo>
                  <a:lnTo>
                    <a:pt x="13062" y="36448"/>
                  </a:lnTo>
                  <a:cubicBezTo>
                    <a:pt x="13097" y="36424"/>
                    <a:pt x="13109" y="36389"/>
                    <a:pt x="13097" y="36353"/>
                  </a:cubicBezTo>
                  <a:cubicBezTo>
                    <a:pt x="6775" y="22625"/>
                    <a:pt x="2548" y="10755"/>
                    <a:pt x="155" y="63"/>
                  </a:cubicBezTo>
                  <a:cubicBezTo>
                    <a:pt x="145" y="23"/>
                    <a:pt x="119" y="0"/>
                    <a:pt x="83"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835;p55"/>
            <p:cNvSpPr/>
            <p:nvPr/>
          </p:nvSpPr>
          <p:spPr>
            <a:xfrm>
              <a:off x="-403241" y="3593032"/>
              <a:ext cx="211343" cy="162846"/>
            </a:xfrm>
            <a:custGeom>
              <a:avLst/>
              <a:gdLst/>
              <a:ahLst/>
              <a:cxnLst/>
              <a:rect l="l" t="t" r="r" b="b"/>
              <a:pathLst>
                <a:path w="3787" h="2918" extrusionOk="0">
                  <a:moveTo>
                    <a:pt x="3699" y="0"/>
                  </a:moveTo>
                  <a:cubicBezTo>
                    <a:pt x="3674" y="0"/>
                    <a:pt x="3651" y="13"/>
                    <a:pt x="3644" y="36"/>
                  </a:cubicBezTo>
                  <a:cubicBezTo>
                    <a:pt x="3144" y="941"/>
                    <a:pt x="2882" y="1798"/>
                    <a:pt x="2822" y="2656"/>
                  </a:cubicBezTo>
                  <a:cubicBezTo>
                    <a:pt x="2036" y="1703"/>
                    <a:pt x="1132" y="870"/>
                    <a:pt x="131" y="155"/>
                  </a:cubicBezTo>
                  <a:cubicBezTo>
                    <a:pt x="118" y="146"/>
                    <a:pt x="102" y="142"/>
                    <a:pt x="87" y="142"/>
                  </a:cubicBezTo>
                  <a:cubicBezTo>
                    <a:pt x="63" y="142"/>
                    <a:pt x="39" y="152"/>
                    <a:pt x="24" y="167"/>
                  </a:cubicBezTo>
                  <a:cubicBezTo>
                    <a:pt x="0" y="203"/>
                    <a:pt x="12" y="251"/>
                    <a:pt x="48" y="274"/>
                  </a:cubicBezTo>
                  <a:cubicBezTo>
                    <a:pt x="1084" y="1013"/>
                    <a:pt x="2024" y="1894"/>
                    <a:pt x="2834" y="2894"/>
                  </a:cubicBezTo>
                  <a:cubicBezTo>
                    <a:pt x="2846" y="2918"/>
                    <a:pt x="2870" y="2918"/>
                    <a:pt x="2894" y="2918"/>
                  </a:cubicBezTo>
                  <a:lnTo>
                    <a:pt x="2917" y="2918"/>
                  </a:lnTo>
                  <a:cubicBezTo>
                    <a:pt x="2941" y="2906"/>
                    <a:pt x="2965" y="2882"/>
                    <a:pt x="2965" y="2846"/>
                  </a:cubicBezTo>
                  <a:cubicBezTo>
                    <a:pt x="2989" y="1965"/>
                    <a:pt x="3251" y="1060"/>
                    <a:pt x="3775" y="108"/>
                  </a:cubicBezTo>
                  <a:cubicBezTo>
                    <a:pt x="3787" y="72"/>
                    <a:pt x="3775" y="24"/>
                    <a:pt x="3739" y="12"/>
                  </a:cubicBezTo>
                  <a:cubicBezTo>
                    <a:pt x="3726" y="4"/>
                    <a:pt x="3712" y="0"/>
                    <a:pt x="3699"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36;p55"/>
            <p:cNvSpPr/>
            <p:nvPr/>
          </p:nvSpPr>
          <p:spPr>
            <a:xfrm>
              <a:off x="-429805" y="3779044"/>
              <a:ext cx="352201" cy="198786"/>
            </a:xfrm>
            <a:custGeom>
              <a:avLst/>
              <a:gdLst/>
              <a:ahLst/>
              <a:cxnLst/>
              <a:rect l="l" t="t" r="r" b="b"/>
              <a:pathLst>
                <a:path w="6311" h="3562" extrusionOk="0">
                  <a:moveTo>
                    <a:pt x="6231" y="1"/>
                  </a:moveTo>
                  <a:cubicBezTo>
                    <a:pt x="6208" y="1"/>
                    <a:pt x="6183" y="14"/>
                    <a:pt x="6168" y="37"/>
                  </a:cubicBezTo>
                  <a:cubicBezTo>
                    <a:pt x="5275" y="1180"/>
                    <a:pt x="4596" y="2156"/>
                    <a:pt x="4465" y="3311"/>
                  </a:cubicBezTo>
                  <a:cubicBezTo>
                    <a:pt x="3393" y="2311"/>
                    <a:pt x="1738" y="1668"/>
                    <a:pt x="107" y="1097"/>
                  </a:cubicBezTo>
                  <a:cubicBezTo>
                    <a:pt x="99" y="1094"/>
                    <a:pt x="90" y="1092"/>
                    <a:pt x="82" y="1092"/>
                  </a:cubicBezTo>
                  <a:cubicBezTo>
                    <a:pt x="55" y="1092"/>
                    <a:pt x="30" y="1108"/>
                    <a:pt x="12" y="1144"/>
                  </a:cubicBezTo>
                  <a:cubicBezTo>
                    <a:pt x="0" y="1180"/>
                    <a:pt x="24" y="1228"/>
                    <a:pt x="60" y="1240"/>
                  </a:cubicBezTo>
                  <a:cubicBezTo>
                    <a:pt x="1727" y="1823"/>
                    <a:pt x="3441" y="2490"/>
                    <a:pt x="4477" y="3537"/>
                  </a:cubicBezTo>
                  <a:cubicBezTo>
                    <a:pt x="4489" y="3549"/>
                    <a:pt x="4513" y="3561"/>
                    <a:pt x="4525" y="3561"/>
                  </a:cubicBezTo>
                  <a:cubicBezTo>
                    <a:pt x="4536" y="3561"/>
                    <a:pt x="4548" y="3549"/>
                    <a:pt x="4560" y="3549"/>
                  </a:cubicBezTo>
                  <a:cubicBezTo>
                    <a:pt x="4584" y="3537"/>
                    <a:pt x="4608" y="3514"/>
                    <a:pt x="4608" y="3478"/>
                  </a:cubicBezTo>
                  <a:cubicBezTo>
                    <a:pt x="4679" y="2299"/>
                    <a:pt x="5370" y="1299"/>
                    <a:pt x="6275" y="120"/>
                  </a:cubicBezTo>
                  <a:cubicBezTo>
                    <a:pt x="6310" y="85"/>
                    <a:pt x="6299" y="49"/>
                    <a:pt x="6263" y="13"/>
                  </a:cubicBezTo>
                  <a:cubicBezTo>
                    <a:pt x="6254" y="5"/>
                    <a:pt x="6243" y="1"/>
                    <a:pt x="6231"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837;p55"/>
            <p:cNvSpPr/>
            <p:nvPr/>
          </p:nvSpPr>
          <p:spPr>
            <a:xfrm>
              <a:off x="-395260" y="4037942"/>
              <a:ext cx="455836" cy="272787"/>
            </a:xfrm>
            <a:custGeom>
              <a:avLst/>
              <a:gdLst/>
              <a:ahLst/>
              <a:cxnLst/>
              <a:rect l="l" t="t" r="r" b="b"/>
              <a:pathLst>
                <a:path w="8168" h="4888" extrusionOk="0">
                  <a:moveTo>
                    <a:pt x="8080" y="1"/>
                  </a:moveTo>
                  <a:cubicBezTo>
                    <a:pt x="8059" y="1"/>
                    <a:pt x="8038" y="10"/>
                    <a:pt x="8025" y="29"/>
                  </a:cubicBezTo>
                  <a:cubicBezTo>
                    <a:pt x="6965" y="1351"/>
                    <a:pt x="6227" y="2923"/>
                    <a:pt x="5834" y="4673"/>
                  </a:cubicBezTo>
                  <a:cubicBezTo>
                    <a:pt x="4584" y="3625"/>
                    <a:pt x="2763" y="2744"/>
                    <a:pt x="107" y="1887"/>
                  </a:cubicBezTo>
                  <a:cubicBezTo>
                    <a:pt x="101" y="1885"/>
                    <a:pt x="94" y="1884"/>
                    <a:pt x="88" y="1884"/>
                  </a:cubicBezTo>
                  <a:cubicBezTo>
                    <a:pt x="56" y="1884"/>
                    <a:pt x="22" y="1905"/>
                    <a:pt x="12" y="1934"/>
                  </a:cubicBezTo>
                  <a:cubicBezTo>
                    <a:pt x="0" y="1970"/>
                    <a:pt x="24" y="2018"/>
                    <a:pt x="60" y="2030"/>
                  </a:cubicBezTo>
                  <a:cubicBezTo>
                    <a:pt x="2763" y="2899"/>
                    <a:pt x="4596" y="3804"/>
                    <a:pt x="5834" y="4875"/>
                  </a:cubicBezTo>
                  <a:cubicBezTo>
                    <a:pt x="5846" y="4887"/>
                    <a:pt x="5858" y="4887"/>
                    <a:pt x="5882" y="4887"/>
                  </a:cubicBezTo>
                  <a:lnTo>
                    <a:pt x="5906" y="4887"/>
                  </a:lnTo>
                  <a:cubicBezTo>
                    <a:pt x="5930" y="4875"/>
                    <a:pt x="5942" y="4852"/>
                    <a:pt x="5953" y="4828"/>
                  </a:cubicBezTo>
                  <a:cubicBezTo>
                    <a:pt x="6334" y="3042"/>
                    <a:pt x="7073" y="1458"/>
                    <a:pt x="8144" y="113"/>
                  </a:cubicBezTo>
                  <a:cubicBezTo>
                    <a:pt x="8168" y="89"/>
                    <a:pt x="8168" y="41"/>
                    <a:pt x="8132" y="18"/>
                  </a:cubicBezTo>
                  <a:cubicBezTo>
                    <a:pt x="8116" y="7"/>
                    <a:pt x="8098" y="1"/>
                    <a:pt x="8080"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838;p55"/>
            <p:cNvSpPr/>
            <p:nvPr/>
          </p:nvSpPr>
          <p:spPr>
            <a:xfrm>
              <a:off x="-308870" y="4289752"/>
              <a:ext cx="487758" cy="270164"/>
            </a:xfrm>
            <a:custGeom>
              <a:avLst/>
              <a:gdLst/>
              <a:ahLst/>
              <a:cxnLst/>
              <a:rect l="l" t="t" r="r" b="b"/>
              <a:pathLst>
                <a:path w="8740" h="4841" extrusionOk="0">
                  <a:moveTo>
                    <a:pt x="8654" y="0"/>
                  </a:moveTo>
                  <a:cubicBezTo>
                    <a:pt x="8635" y="0"/>
                    <a:pt x="8614" y="6"/>
                    <a:pt x="8596" y="18"/>
                  </a:cubicBezTo>
                  <a:cubicBezTo>
                    <a:pt x="7358" y="1352"/>
                    <a:pt x="6227" y="3316"/>
                    <a:pt x="5906" y="4638"/>
                  </a:cubicBezTo>
                  <a:cubicBezTo>
                    <a:pt x="4382" y="3542"/>
                    <a:pt x="2215" y="2971"/>
                    <a:pt x="95" y="2518"/>
                  </a:cubicBezTo>
                  <a:cubicBezTo>
                    <a:pt x="89" y="2516"/>
                    <a:pt x="83" y="2515"/>
                    <a:pt x="76" y="2515"/>
                  </a:cubicBezTo>
                  <a:cubicBezTo>
                    <a:pt x="45" y="2515"/>
                    <a:pt x="12" y="2538"/>
                    <a:pt x="12" y="2578"/>
                  </a:cubicBezTo>
                  <a:cubicBezTo>
                    <a:pt x="0" y="2614"/>
                    <a:pt x="24" y="2661"/>
                    <a:pt x="60" y="2661"/>
                  </a:cubicBezTo>
                  <a:cubicBezTo>
                    <a:pt x="2215" y="3126"/>
                    <a:pt x="4405" y="3697"/>
                    <a:pt x="5918" y="4828"/>
                  </a:cubicBezTo>
                  <a:cubicBezTo>
                    <a:pt x="5929" y="4828"/>
                    <a:pt x="5941" y="4840"/>
                    <a:pt x="5965" y="4840"/>
                  </a:cubicBezTo>
                  <a:cubicBezTo>
                    <a:pt x="5965" y="4840"/>
                    <a:pt x="5977" y="4840"/>
                    <a:pt x="5989" y="4828"/>
                  </a:cubicBezTo>
                  <a:cubicBezTo>
                    <a:pt x="6013" y="4828"/>
                    <a:pt x="6025" y="4804"/>
                    <a:pt x="6037" y="4781"/>
                  </a:cubicBezTo>
                  <a:cubicBezTo>
                    <a:pt x="6299" y="3483"/>
                    <a:pt x="7453" y="1483"/>
                    <a:pt x="8704" y="125"/>
                  </a:cubicBezTo>
                  <a:cubicBezTo>
                    <a:pt x="8739" y="89"/>
                    <a:pt x="8739" y="42"/>
                    <a:pt x="8704" y="18"/>
                  </a:cubicBezTo>
                  <a:cubicBezTo>
                    <a:pt x="8692" y="6"/>
                    <a:pt x="8674" y="0"/>
                    <a:pt x="865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839;p55"/>
            <p:cNvSpPr/>
            <p:nvPr/>
          </p:nvSpPr>
          <p:spPr>
            <a:xfrm>
              <a:off x="182798" y="3193663"/>
              <a:ext cx="512369" cy="2239946"/>
            </a:xfrm>
            <a:custGeom>
              <a:avLst/>
              <a:gdLst/>
              <a:ahLst/>
              <a:cxnLst/>
              <a:rect l="l" t="t" r="r" b="b"/>
              <a:pathLst>
                <a:path w="9181" h="40137" extrusionOk="0">
                  <a:moveTo>
                    <a:pt x="3073" y="1"/>
                  </a:moveTo>
                  <a:cubicBezTo>
                    <a:pt x="453" y="10895"/>
                    <a:pt x="1" y="25909"/>
                    <a:pt x="4966" y="40137"/>
                  </a:cubicBezTo>
                  <a:lnTo>
                    <a:pt x="9180" y="40137"/>
                  </a:lnTo>
                  <a:cubicBezTo>
                    <a:pt x="8788" y="24075"/>
                    <a:pt x="8502" y="8692"/>
                    <a:pt x="3073"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840;p55"/>
            <p:cNvSpPr/>
            <p:nvPr/>
          </p:nvSpPr>
          <p:spPr>
            <a:xfrm>
              <a:off x="123698" y="3189701"/>
              <a:ext cx="575431" cy="2247926"/>
            </a:xfrm>
            <a:custGeom>
              <a:avLst/>
              <a:gdLst/>
              <a:ahLst/>
              <a:cxnLst/>
              <a:rect l="l" t="t" r="r" b="b"/>
              <a:pathLst>
                <a:path w="10311" h="40280" extrusionOk="0">
                  <a:moveTo>
                    <a:pt x="4167" y="262"/>
                  </a:moveTo>
                  <a:lnTo>
                    <a:pt x="4167" y="262"/>
                  </a:lnTo>
                  <a:cubicBezTo>
                    <a:pt x="9418" y="8847"/>
                    <a:pt x="9763" y="23753"/>
                    <a:pt x="10144" y="39529"/>
                  </a:cubicBezTo>
                  <a:lnTo>
                    <a:pt x="10156" y="40136"/>
                  </a:lnTo>
                  <a:lnTo>
                    <a:pt x="6084" y="40136"/>
                  </a:lnTo>
                  <a:cubicBezTo>
                    <a:pt x="0" y="22670"/>
                    <a:pt x="2667" y="6561"/>
                    <a:pt x="4167" y="262"/>
                  </a:cubicBezTo>
                  <a:close/>
                  <a:moveTo>
                    <a:pt x="4120" y="0"/>
                  </a:moveTo>
                  <a:cubicBezTo>
                    <a:pt x="4096" y="12"/>
                    <a:pt x="4072" y="24"/>
                    <a:pt x="4060" y="60"/>
                  </a:cubicBezTo>
                  <a:cubicBezTo>
                    <a:pt x="2655" y="5930"/>
                    <a:pt x="1988" y="12442"/>
                    <a:pt x="2167" y="18896"/>
                  </a:cubicBezTo>
                  <a:cubicBezTo>
                    <a:pt x="2358" y="26397"/>
                    <a:pt x="3631" y="33588"/>
                    <a:pt x="5953" y="40232"/>
                  </a:cubicBezTo>
                  <a:cubicBezTo>
                    <a:pt x="5965" y="40267"/>
                    <a:pt x="6001" y="40279"/>
                    <a:pt x="6025" y="40279"/>
                  </a:cubicBezTo>
                  <a:lnTo>
                    <a:pt x="10239" y="40279"/>
                  </a:lnTo>
                  <a:cubicBezTo>
                    <a:pt x="10251" y="40279"/>
                    <a:pt x="10275" y="40279"/>
                    <a:pt x="10287" y="40267"/>
                  </a:cubicBezTo>
                  <a:cubicBezTo>
                    <a:pt x="10299" y="40243"/>
                    <a:pt x="10311" y="40232"/>
                    <a:pt x="10311" y="40208"/>
                  </a:cubicBezTo>
                  <a:lnTo>
                    <a:pt x="10299" y="39517"/>
                  </a:lnTo>
                  <a:cubicBezTo>
                    <a:pt x="9918" y="23634"/>
                    <a:pt x="9561" y="8621"/>
                    <a:pt x="4191" y="36"/>
                  </a:cubicBezTo>
                  <a:cubicBezTo>
                    <a:pt x="4179" y="12"/>
                    <a:pt x="4155" y="0"/>
                    <a:pt x="4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841;p55"/>
            <p:cNvSpPr/>
            <p:nvPr/>
          </p:nvSpPr>
          <p:spPr>
            <a:xfrm>
              <a:off x="349608" y="3189701"/>
              <a:ext cx="230597" cy="2247926"/>
            </a:xfrm>
            <a:custGeom>
              <a:avLst/>
              <a:gdLst/>
              <a:ahLst/>
              <a:cxnLst/>
              <a:rect l="l" t="t" r="r" b="b"/>
              <a:pathLst>
                <a:path w="4132" h="40280" extrusionOk="0">
                  <a:moveTo>
                    <a:pt x="72" y="0"/>
                  </a:moveTo>
                  <a:cubicBezTo>
                    <a:pt x="36" y="0"/>
                    <a:pt x="0" y="36"/>
                    <a:pt x="12" y="84"/>
                  </a:cubicBezTo>
                  <a:cubicBezTo>
                    <a:pt x="1262" y="16788"/>
                    <a:pt x="3096" y="32612"/>
                    <a:pt x="3977" y="40220"/>
                  </a:cubicBezTo>
                  <a:cubicBezTo>
                    <a:pt x="3989" y="40255"/>
                    <a:pt x="4025" y="40279"/>
                    <a:pt x="4060" y="40279"/>
                  </a:cubicBezTo>
                  <a:cubicBezTo>
                    <a:pt x="4108" y="40279"/>
                    <a:pt x="4132" y="40243"/>
                    <a:pt x="4132" y="40196"/>
                  </a:cubicBezTo>
                  <a:cubicBezTo>
                    <a:pt x="3251" y="32588"/>
                    <a:pt x="1417" y="16764"/>
                    <a:pt x="155" y="72"/>
                  </a:cubicBezTo>
                  <a:cubicBezTo>
                    <a:pt x="155" y="24"/>
                    <a:pt x="119" y="0"/>
                    <a:pt x="7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842;p55"/>
            <p:cNvSpPr/>
            <p:nvPr/>
          </p:nvSpPr>
          <p:spPr>
            <a:xfrm>
              <a:off x="318356" y="3309411"/>
              <a:ext cx="106369" cy="122888"/>
            </a:xfrm>
            <a:custGeom>
              <a:avLst/>
              <a:gdLst/>
              <a:ahLst/>
              <a:cxnLst/>
              <a:rect l="l" t="t" r="r" b="b"/>
              <a:pathLst>
                <a:path w="1906" h="2202" extrusionOk="0">
                  <a:moveTo>
                    <a:pt x="1826" y="1"/>
                  </a:moveTo>
                  <a:cubicBezTo>
                    <a:pt x="1798" y="1"/>
                    <a:pt x="1768" y="20"/>
                    <a:pt x="1751" y="46"/>
                  </a:cubicBezTo>
                  <a:cubicBezTo>
                    <a:pt x="1394" y="701"/>
                    <a:pt x="1132" y="1308"/>
                    <a:pt x="965" y="1892"/>
                  </a:cubicBezTo>
                  <a:cubicBezTo>
                    <a:pt x="739" y="1308"/>
                    <a:pt x="453" y="832"/>
                    <a:pt x="132" y="451"/>
                  </a:cubicBezTo>
                  <a:cubicBezTo>
                    <a:pt x="120" y="439"/>
                    <a:pt x="102" y="433"/>
                    <a:pt x="84" y="433"/>
                  </a:cubicBezTo>
                  <a:cubicBezTo>
                    <a:pt x="66" y="433"/>
                    <a:pt x="48" y="439"/>
                    <a:pt x="36" y="451"/>
                  </a:cubicBezTo>
                  <a:cubicBezTo>
                    <a:pt x="1" y="475"/>
                    <a:pt x="1" y="522"/>
                    <a:pt x="24" y="558"/>
                  </a:cubicBezTo>
                  <a:cubicBezTo>
                    <a:pt x="370" y="963"/>
                    <a:pt x="667" y="1499"/>
                    <a:pt x="905" y="2154"/>
                  </a:cubicBezTo>
                  <a:cubicBezTo>
                    <a:pt x="917" y="2177"/>
                    <a:pt x="941" y="2201"/>
                    <a:pt x="977" y="2201"/>
                  </a:cubicBezTo>
                  <a:cubicBezTo>
                    <a:pt x="1013" y="2201"/>
                    <a:pt x="1036" y="2177"/>
                    <a:pt x="1048" y="2142"/>
                  </a:cubicBezTo>
                  <a:cubicBezTo>
                    <a:pt x="1215" y="1511"/>
                    <a:pt x="1489" y="844"/>
                    <a:pt x="1882" y="118"/>
                  </a:cubicBezTo>
                  <a:cubicBezTo>
                    <a:pt x="1906" y="82"/>
                    <a:pt x="1894" y="34"/>
                    <a:pt x="1858" y="10"/>
                  </a:cubicBezTo>
                  <a:cubicBezTo>
                    <a:pt x="1848" y="4"/>
                    <a:pt x="1837" y="1"/>
                    <a:pt x="1826"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843;p55"/>
            <p:cNvSpPr/>
            <p:nvPr/>
          </p:nvSpPr>
          <p:spPr>
            <a:xfrm>
              <a:off x="286489" y="3468355"/>
              <a:ext cx="204032" cy="203809"/>
            </a:xfrm>
            <a:custGeom>
              <a:avLst/>
              <a:gdLst/>
              <a:ahLst/>
              <a:cxnLst/>
              <a:rect l="l" t="t" r="r" b="b"/>
              <a:pathLst>
                <a:path w="3656" h="3652" extrusionOk="0">
                  <a:moveTo>
                    <a:pt x="3565" y="1"/>
                  </a:moveTo>
                  <a:cubicBezTo>
                    <a:pt x="3540" y="1"/>
                    <a:pt x="3516" y="9"/>
                    <a:pt x="3501" y="32"/>
                  </a:cubicBezTo>
                  <a:cubicBezTo>
                    <a:pt x="2977" y="865"/>
                    <a:pt x="2441" y="1973"/>
                    <a:pt x="1893" y="3413"/>
                  </a:cubicBezTo>
                  <a:cubicBezTo>
                    <a:pt x="1393" y="2556"/>
                    <a:pt x="810" y="1746"/>
                    <a:pt x="131" y="949"/>
                  </a:cubicBezTo>
                  <a:cubicBezTo>
                    <a:pt x="118" y="929"/>
                    <a:pt x="98" y="920"/>
                    <a:pt x="78" y="920"/>
                  </a:cubicBezTo>
                  <a:cubicBezTo>
                    <a:pt x="62" y="920"/>
                    <a:pt x="47" y="926"/>
                    <a:pt x="36" y="937"/>
                  </a:cubicBezTo>
                  <a:cubicBezTo>
                    <a:pt x="0" y="961"/>
                    <a:pt x="0" y="1008"/>
                    <a:pt x="24" y="1044"/>
                  </a:cubicBezTo>
                  <a:cubicBezTo>
                    <a:pt x="726" y="1877"/>
                    <a:pt x="1322" y="2723"/>
                    <a:pt x="1846" y="3616"/>
                  </a:cubicBezTo>
                  <a:cubicBezTo>
                    <a:pt x="1857" y="3639"/>
                    <a:pt x="1881" y="3651"/>
                    <a:pt x="1905" y="3651"/>
                  </a:cubicBezTo>
                  <a:lnTo>
                    <a:pt x="1917" y="3651"/>
                  </a:lnTo>
                  <a:cubicBezTo>
                    <a:pt x="1941" y="3651"/>
                    <a:pt x="1965" y="3639"/>
                    <a:pt x="1977" y="3604"/>
                  </a:cubicBezTo>
                  <a:cubicBezTo>
                    <a:pt x="2548" y="2115"/>
                    <a:pt x="3084" y="972"/>
                    <a:pt x="3632" y="115"/>
                  </a:cubicBezTo>
                  <a:cubicBezTo>
                    <a:pt x="3655" y="79"/>
                    <a:pt x="3643" y="32"/>
                    <a:pt x="3608" y="8"/>
                  </a:cubicBezTo>
                  <a:cubicBezTo>
                    <a:pt x="3595" y="4"/>
                    <a:pt x="3580" y="1"/>
                    <a:pt x="3565"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844;p55"/>
            <p:cNvSpPr/>
            <p:nvPr/>
          </p:nvSpPr>
          <p:spPr>
            <a:xfrm>
              <a:off x="261878" y="3681155"/>
              <a:ext cx="291092" cy="236177"/>
            </a:xfrm>
            <a:custGeom>
              <a:avLst/>
              <a:gdLst/>
              <a:ahLst/>
              <a:cxnLst/>
              <a:rect l="l" t="t" r="r" b="b"/>
              <a:pathLst>
                <a:path w="5216" h="4232" extrusionOk="0">
                  <a:moveTo>
                    <a:pt x="5138" y="0"/>
                  </a:moveTo>
                  <a:cubicBezTo>
                    <a:pt x="5118" y="0"/>
                    <a:pt x="5098" y="9"/>
                    <a:pt x="5085" y="29"/>
                  </a:cubicBezTo>
                  <a:cubicBezTo>
                    <a:pt x="4287" y="981"/>
                    <a:pt x="3525" y="2267"/>
                    <a:pt x="2739" y="3970"/>
                  </a:cubicBezTo>
                  <a:cubicBezTo>
                    <a:pt x="2215" y="2791"/>
                    <a:pt x="1132" y="1672"/>
                    <a:pt x="132" y="731"/>
                  </a:cubicBezTo>
                  <a:cubicBezTo>
                    <a:pt x="120" y="719"/>
                    <a:pt x="102" y="713"/>
                    <a:pt x="82" y="713"/>
                  </a:cubicBezTo>
                  <a:cubicBezTo>
                    <a:pt x="63" y="713"/>
                    <a:pt x="42" y="719"/>
                    <a:pt x="24" y="731"/>
                  </a:cubicBezTo>
                  <a:cubicBezTo>
                    <a:pt x="1" y="767"/>
                    <a:pt x="1" y="815"/>
                    <a:pt x="36" y="838"/>
                  </a:cubicBezTo>
                  <a:cubicBezTo>
                    <a:pt x="1060" y="1815"/>
                    <a:pt x="2179" y="2970"/>
                    <a:pt x="2668" y="4184"/>
                  </a:cubicBezTo>
                  <a:cubicBezTo>
                    <a:pt x="2679" y="4208"/>
                    <a:pt x="2715" y="4232"/>
                    <a:pt x="2739" y="4232"/>
                  </a:cubicBezTo>
                  <a:cubicBezTo>
                    <a:pt x="2775" y="4232"/>
                    <a:pt x="2799" y="4220"/>
                    <a:pt x="2810" y="4184"/>
                  </a:cubicBezTo>
                  <a:cubicBezTo>
                    <a:pt x="3608" y="2422"/>
                    <a:pt x="4382" y="1089"/>
                    <a:pt x="5192" y="124"/>
                  </a:cubicBezTo>
                  <a:cubicBezTo>
                    <a:pt x="5216" y="88"/>
                    <a:pt x="5216" y="41"/>
                    <a:pt x="5180" y="17"/>
                  </a:cubicBezTo>
                  <a:cubicBezTo>
                    <a:pt x="5169" y="6"/>
                    <a:pt x="5154" y="0"/>
                    <a:pt x="5138"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845;p55"/>
            <p:cNvSpPr/>
            <p:nvPr/>
          </p:nvSpPr>
          <p:spPr>
            <a:xfrm>
              <a:off x="245247" y="3949038"/>
              <a:ext cx="361521" cy="214803"/>
            </a:xfrm>
            <a:custGeom>
              <a:avLst/>
              <a:gdLst/>
              <a:ahLst/>
              <a:cxnLst/>
              <a:rect l="l" t="t" r="r" b="b"/>
              <a:pathLst>
                <a:path w="6478" h="3849" extrusionOk="0">
                  <a:moveTo>
                    <a:pt x="6393" y="0"/>
                  </a:moveTo>
                  <a:cubicBezTo>
                    <a:pt x="6374" y="0"/>
                    <a:pt x="6353" y="9"/>
                    <a:pt x="6335" y="27"/>
                  </a:cubicBezTo>
                  <a:cubicBezTo>
                    <a:pt x="5097" y="1349"/>
                    <a:pt x="4180" y="2504"/>
                    <a:pt x="3454" y="3647"/>
                  </a:cubicBezTo>
                  <a:cubicBezTo>
                    <a:pt x="2561" y="2480"/>
                    <a:pt x="1215" y="1361"/>
                    <a:pt x="132" y="503"/>
                  </a:cubicBezTo>
                  <a:cubicBezTo>
                    <a:pt x="116" y="493"/>
                    <a:pt x="97" y="487"/>
                    <a:pt x="80" y="487"/>
                  </a:cubicBezTo>
                  <a:cubicBezTo>
                    <a:pt x="58" y="487"/>
                    <a:pt x="38" y="496"/>
                    <a:pt x="25" y="515"/>
                  </a:cubicBezTo>
                  <a:cubicBezTo>
                    <a:pt x="1" y="551"/>
                    <a:pt x="1" y="587"/>
                    <a:pt x="37" y="622"/>
                  </a:cubicBezTo>
                  <a:cubicBezTo>
                    <a:pt x="1144" y="1492"/>
                    <a:pt x="2525" y="2635"/>
                    <a:pt x="3394" y="3825"/>
                  </a:cubicBezTo>
                  <a:cubicBezTo>
                    <a:pt x="3418" y="3837"/>
                    <a:pt x="3430" y="3849"/>
                    <a:pt x="3454" y="3849"/>
                  </a:cubicBezTo>
                  <a:lnTo>
                    <a:pt x="3466" y="3849"/>
                  </a:lnTo>
                  <a:cubicBezTo>
                    <a:pt x="3489" y="3849"/>
                    <a:pt x="3513" y="3837"/>
                    <a:pt x="3525" y="3813"/>
                  </a:cubicBezTo>
                  <a:cubicBezTo>
                    <a:pt x="4251" y="2646"/>
                    <a:pt x="5180" y="1480"/>
                    <a:pt x="6454" y="122"/>
                  </a:cubicBezTo>
                  <a:cubicBezTo>
                    <a:pt x="6478" y="99"/>
                    <a:pt x="6478" y="51"/>
                    <a:pt x="6442" y="27"/>
                  </a:cubicBezTo>
                  <a:cubicBezTo>
                    <a:pt x="6430" y="9"/>
                    <a:pt x="6412" y="0"/>
                    <a:pt x="6393"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846;p55"/>
            <p:cNvSpPr/>
            <p:nvPr/>
          </p:nvSpPr>
          <p:spPr>
            <a:xfrm>
              <a:off x="243964" y="4247951"/>
              <a:ext cx="400698" cy="191699"/>
            </a:xfrm>
            <a:custGeom>
              <a:avLst/>
              <a:gdLst/>
              <a:ahLst/>
              <a:cxnLst/>
              <a:rect l="l" t="t" r="r" b="b"/>
              <a:pathLst>
                <a:path w="7180" h="3435" extrusionOk="0">
                  <a:moveTo>
                    <a:pt x="77" y="0"/>
                  </a:moveTo>
                  <a:cubicBezTo>
                    <a:pt x="57" y="0"/>
                    <a:pt x="37" y="9"/>
                    <a:pt x="24" y="29"/>
                  </a:cubicBezTo>
                  <a:cubicBezTo>
                    <a:pt x="0" y="65"/>
                    <a:pt x="12" y="112"/>
                    <a:pt x="48" y="136"/>
                  </a:cubicBezTo>
                  <a:cubicBezTo>
                    <a:pt x="1667" y="1219"/>
                    <a:pt x="3191" y="2279"/>
                    <a:pt x="3905" y="3398"/>
                  </a:cubicBezTo>
                  <a:cubicBezTo>
                    <a:pt x="3917" y="3410"/>
                    <a:pt x="3941" y="3434"/>
                    <a:pt x="3965" y="3434"/>
                  </a:cubicBezTo>
                  <a:cubicBezTo>
                    <a:pt x="3989" y="3434"/>
                    <a:pt x="4013" y="3422"/>
                    <a:pt x="4024" y="3398"/>
                  </a:cubicBezTo>
                  <a:cubicBezTo>
                    <a:pt x="4632" y="2493"/>
                    <a:pt x="5846" y="1339"/>
                    <a:pt x="7144" y="124"/>
                  </a:cubicBezTo>
                  <a:cubicBezTo>
                    <a:pt x="7180" y="100"/>
                    <a:pt x="7180" y="53"/>
                    <a:pt x="7156" y="29"/>
                  </a:cubicBezTo>
                  <a:cubicBezTo>
                    <a:pt x="7136" y="9"/>
                    <a:pt x="7113" y="0"/>
                    <a:pt x="7092" y="0"/>
                  </a:cubicBezTo>
                  <a:cubicBezTo>
                    <a:pt x="7075" y="0"/>
                    <a:pt x="7059" y="6"/>
                    <a:pt x="7049" y="17"/>
                  </a:cubicBezTo>
                  <a:cubicBezTo>
                    <a:pt x="5787" y="1196"/>
                    <a:pt x="4596" y="2327"/>
                    <a:pt x="3965" y="3220"/>
                  </a:cubicBezTo>
                  <a:cubicBezTo>
                    <a:pt x="3215" y="2112"/>
                    <a:pt x="1715" y="1077"/>
                    <a:pt x="119" y="17"/>
                  </a:cubicBezTo>
                  <a:cubicBezTo>
                    <a:pt x="108" y="6"/>
                    <a:pt x="93" y="0"/>
                    <a:pt x="7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847;p55"/>
            <p:cNvSpPr/>
            <p:nvPr/>
          </p:nvSpPr>
          <p:spPr>
            <a:xfrm>
              <a:off x="449281" y="3537223"/>
              <a:ext cx="729627" cy="1896395"/>
            </a:xfrm>
            <a:custGeom>
              <a:avLst/>
              <a:gdLst/>
              <a:ahLst/>
              <a:cxnLst/>
              <a:rect l="l" t="t" r="r" b="b"/>
              <a:pathLst>
                <a:path w="13074" h="33981" extrusionOk="0">
                  <a:moveTo>
                    <a:pt x="11252" y="0"/>
                  </a:moveTo>
                  <a:lnTo>
                    <a:pt x="11252" y="0"/>
                  </a:lnTo>
                  <a:cubicBezTo>
                    <a:pt x="4227" y="7597"/>
                    <a:pt x="786" y="19288"/>
                    <a:pt x="0" y="33981"/>
                  </a:cubicBezTo>
                  <a:lnTo>
                    <a:pt x="5477" y="33981"/>
                  </a:lnTo>
                  <a:cubicBezTo>
                    <a:pt x="12930" y="19265"/>
                    <a:pt x="13073" y="8513"/>
                    <a:pt x="11252"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848;p55"/>
            <p:cNvSpPr/>
            <p:nvPr/>
          </p:nvSpPr>
          <p:spPr>
            <a:xfrm>
              <a:off x="445263" y="3532982"/>
              <a:ext cx="765511" cy="1904654"/>
            </a:xfrm>
            <a:custGeom>
              <a:avLst/>
              <a:gdLst/>
              <a:ahLst/>
              <a:cxnLst/>
              <a:rect l="l" t="t" r="r" b="b"/>
              <a:pathLst>
                <a:path w="13717" h="34129" extrusionOk="0">
                  <a:moveTo>
                    <a:pt x="11288" y="231"/>
                  </a:moveTo>
                  <a:lnTo>
                    <a:pt x="11288" y="231"/>
                  </a:lnTo>
                  <a:cubicBezTo>
                    <a:pt x="13550" y="10982"/>
                    <a:pt x="11705" y="21710"/>
                    <a:pt x="5501" y="33985"/>
                  </a:cubicBezTo>
                  <a:lnTo>
                    <a:pt x="155" y="33985"/>
                  </a:lnTo>
                  <a:cubicBezTo>
                    <a:pt x="989" y="18531"/>
                    <a:pt x="4632" y="7482"/>
                    <a:pt x="11288" y="231"/>
                  </a:cubicBezTo>
                  <a:close/>
                  <a:moveTo>
                    <a:pt x="11324" y="0"/>
                  </a:moveTo>
                  <a:cubicBezTo>
                    <a:pt x="11305" y="0"/>
                    <a:pt x="11284" y="8"/>
                    <a:pt x="11276" y="17"/>
                  </a:cubicBezTo>
                  <a:cubicBezTo>
                    <a:pt x="7847" y="3720"/>
                    <a:pt x="5156" y="8554"/>
                    <a:pt x="3287" y="14388"/>
                  </a:cubicBezTo>
                  <a:cubicBezTo>
                    <a:pt x="1513" y="19912"/>
                    <a:pt x="406" y="26532"/>
                    <a:pt x="1" y="34057"/>
                  </a:cubicBezTo>
                  <a:cubicBezTo>
                    <a:pt x="1" y="34069"/>
                    <a:pt x="1" y="34092"/>
                    <a:pt x="25" y="34104"/>
                  </a:cubicBezTo>
                  <a:cubicBezTo>
                    <a:pt x="36" y="34128"/>
                    <a:pt x="48" y="34128"/>
                    <a:pt x="72" y="34128"/>
                  </a:cubicBezTo>
                  <a:lnTo>
                    <a:pt x="5549" y="34128"/>
                  </a:lnTo>
                  <a:cubicBezTo>
                    <a:pt x="5573" y="34128"/>
                    <a:pt x="5597" y="34116"/>
                    <a:pt x="5609" y="34092"/>
                  </a:cubicBezTo>
                  <a:cubicBezTo>
                    <a:pt x="11883" y="21710"/>
                    <a:pt x="13717" y="10899"/>
                    <a:pt x="11395" y="53"/>
                  </a:cubicBezTo>
                  <a:cubicBezTo>
                    <a:pt x="11395" y="29"/>
                    <a:pt x="11371" y="5"/>
                    <a:pt x="11347" y="5"/>
                  </a:cubicBezTo>
                  <a:cubicBezTo>
                    <a:pt x="11340" y="1"/>
                    <a:pt x="11332" y="0"/>
                    <a:pt x="1132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849;p55"/>
            <p:cNvSpPr/>
            <p:nvPr/>
          </p:nvSpPr>
          <p:spPr>
            <a:xfrm>
              <a:off x="584169" y="3533038"/>
              <a:ext cx="497691" cy="1904598"/>
            </a:xfrm>
            <a:custGeom>
              <a:avLst/>
              <a:gdLst/>
              <a:ahLst/>
              <a:cxnLst/>
              <a:rect l="l" t="t" r="r" b="b"/>
              <a:pathLst>
                <a:path w="8918" h="34128" extrusionOk="0">
                  <a:moveTo>
                    <a:pt x="8839" y="1"/>
                  </a:moveTo>
                  <a:cubicBezTo>
                    <a:pt x="8807" y="1"/>
                    <a:pt x="8773" y="22"/>
                    <a:pt x="8763" y="52"/>
                  </a:cubicBezTo>
                  <a:cubicBezTo>
                    <a:pt x="5120" y="10755"/>
                    <a:pt x="2179" y="22185"/>
                    <a:pt x="12" y="34044"/>
                  </a:cubicBezTo>
                  <a:cubicBezTo>
                    <a:pt x="0" y="34080"/>
                    <a:pt x="36" y="34127"/>
                    <a:pt x="72" y="34127"/>
                  </a:cubicBezTo>
                  <a:lnTo>
                    <a:pt x="83" y="34127"/>
                  </a:lnTo>
                  <a:cubicBezTo>
                    <a:pt x="119" y="34127"/>
                    <a:pt x="155" y="34103"/>
                    <a:pt x="155" y="34068"/>
                  </a:cubicBezTo>
                  <a:cubicBezTo>
                    <a:pt x="2322" y="22221"/>
                    <a:pt x="5263" y="10791"/>
                    <a:pt x="8906" y="99"/>
                  </a:cubicBezTo>
                  <a:cubicBezTo>
                    <a:pt x="8918" y="63"/>
                    <a:pt x="8894" y="16"/>
                    <a:pt x="8858" y="4"/>
                  </a:cubicBezTo>
                  <a:cubicBezTo>
                    <a:pt x="8852" y="2"/>
                    <a:pt x="8845" y="1"/>
                    <a:pt x="8839"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850;p55"/>
            <p:cNvSpPr/>
            <p:nvPr/>
          </p:nvSpPr>
          <p:spPr>
            <a:xfrm>
              <a:off x="913045" y="3734341"/>
              <a:ext cx="209390" cy="179030"/>
            </a:xfrm>
            <a:custGeom>
              <a:avLst/>
              <a:gdLst/>
              <a:ahLst/>
              <a:cxnLst/>
              <a:rect l="l" t="t" r="r" b="b"/>
              <a:pathLst>
                <a:path w="3752" h="3208" extrusionOk="0">
                  <a:moveTo>
                    <a:pt x="82" y="0"/>
                  </a:moveTo>
                  <a:cubicBezTo>
                    <a:pt x="71" y="0"/>
                    <a:pt x="60" y="2"/>
                    <a:pt x="48" y="5"/>
                  </a:cubicBezTo>
                  <a:cubicBezTo>
                    <a:pt x="13" y="16"/>
                    <a:pt x="1" y="52"/>
                    <a:pt x="13" y="100"/>
                  </a:cubicBezTo>
                  <a:cubicBezTo>
                    <a:pt x="417" y="1231"/>
                    <a:pt x="656" y="2219"/>
                    <a:pt x="715" y="3136"/>
                  </a:cubicBezTo>
                  <a:cubicBezTo>
                    <a:pt x="715" y="3172"/>
                    <a:pt x="739" y="3195"/>
                    <a:pt x="763" y="3207"/>
                  </a:cubicBezTo>
                  <a:lnTo>
                    <a:pt x="787" y="3207"/>
                  </a:lnTo>
                  <a:cubicBezTo>
                    <a:pt x="810" y="3207"/>
                    <a:pt x="822" y="3207"/>
                    <a:pt x="846" y="3195"/>
                  </a:cubicBezTo>
                  <a:cubicBezTo>
                    <a:pt x="1751" y="2338"/>
                    <a:pt x="2692" y="1624"/>
                    <a:pt x="3704" y="1005"/>
                  </a:cubicBezTo>
                  <a:cubicBezTo>
                    <a:pt x="3739" y="981"/>
                    <a:pt x="3751" y="933"/>
                    <a:pt x="3727" y="898"/>
                  </a:cubicBezTo>
                  <a:cubicBezTo>
                    <a:pt x="3720" y="874"/>
                    <a:pt x="3697" y="861"/>
                    <a:pt x="3672" y="861"/>
                  </a:cubicBezTo>
                  <a:cubicBezTo>
                    <a:pt x="3659" y="861"/>
                    <a:pt x="3645" y="865"/>
                    <a:pt x="3632" y="874"/>
                  </a:cubicBezTo>
                  <a:cubicBezTo>
                    <a:pt x="2644" y="1469"/>
                    <a:pt x="1739" y="2160"/>
                    <a:pt x="858" y="2981"/>
                  </a:cubicBezTo>
                  <a:cubicBezTo>
                    <a:pt x="775" y="2088"/>
                    <a:pt x="536" y="1124"/>
                    <a:pt x="144" y="40"/>
                  </a:cubicBezTo>
                  <a:cubicBezTo>
                    <a:pt x="135" y="13"/>
                    <a:pt x="112" y="0"/>
                    <a:pt x="8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851;p55"/>
            <p:cNvSpPr/>
            <p:nvPr/>
          </p:nvSpPr>
          <p:spPr>
            <a:xfrm>
              <a:off x="812033" y="3898140"/>
              <a:ext cx="323684" cy="285009"/>
            </a:xfrm>
            <a:custGeom>
              <a:avLst/>
              <a:gdLst/>
              <a:ahLst/>
              <a:cxnLst/>
              <a:rect l="l" t="t" r="r" b="b"/>
              <a:pathLst>
                <a:path w="5800" h="5107" extrusionOk="0">
                  <a:moveTo>
                    <a:pt x="92" y="1"/>
                  </a:moveTo>
                  <a:cubicBezTo>
                    <a:pt x="81" y="1"/>
                    <a:pt x="70" y="4"/>
                    <a:pt x="60" y="10"/>
                  </a:cubicBezTo>
                  <a:cubicBezTo>
                    <a:pt x="25" y="22"/>
                    <a:pt x="1" y="58"/>
                    <a:pt x="13" y="106"/>
                  </a:cubicBezTo>
                  <a:cubicBezTo>
                    <a:pt x="632" y="1689"/>
                    <a:pt x="989" y="3344"/>
                    <a:pt x="1108" y="5035"/>
                  </a:cubicBezTo>
                  <a:cubicBezTo>
                    <a:pt x="1108" y="5071"/>
                    <a:pt x="1120" y="5094"/>
                    <a:pt x="1156" y="5106"/>
                  </a:cubicBezTo>
                  <a:lnTo>
                    <a:pt x="1180" y="5106"/>
                  </a:lnTo>
                  <a:cubicBezTo>
                    <a:pt x="1203" y="5106"/>
                    <a:pt x="1215" y="5106"/>
                    <a:pt x="1227" y="5082"/>
                  </a:cubicBezTo>
                  <a:cubicBezTo>
                    <a:pt x="2335" y="4094"/>
                    <a:pt x="3775" y="3046"/>
                    <a:pt x="5752" y="1784"/>
                  </a:cubicBezTo>
                  <a:cubicBezTo>
                    <a:pt x="5787" y="1772"/>
                    <a:pt x="5799" y="1725"/>
                    <a:pt x="5775" y="1689"/>
                  </a:cubicBezTo>
                  <a:cubicBezTo>
                    <a:pt x="5760" y="1666"/>
                    <a:pt x="5735" y="1653"/>
                    <a:pt x="5709" y="1653"/>
                  </a:cubicBezTo>
                  <a:cubicBezTo>
                    <a:pt x="5695" y="1653"/>
                    <a:pt x="5681" y="1657"/>
                    <a:pt x="5668" y="1665"/>
                  </a:cubicBezTo>
                  <a:cubicBezTo>
                    <a:pt x="3763" y="2892"/>
                    <a:pt x="2346" y="3916"/>
                    <a:pt x="1239" y="4880"/>
                  </a:cubicBezTo>
                  <a:cubicBezTo>
                    <a:pt x="1120" y="3225"/>
                    <a:pt x="751" y="1606"/>
                    <a:pt x="156" y="46"/>
                  </a:cubicBezTo>
                  <a:cubicBezTo>
                    <a:pt x="147" y="20"/>
                    <a:pt x="120" y="1"/>
                    <a:pt x="92"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852;p55"/>
            <p:cNvSpPr/>
            <p:nvPr/>
          </p:nvSpPr>
          <p:spPr>
            <a:xfrm>
              <a:off x="703095" y="4127013"/>
              <a:ext cx="424639" cy="293324"/>
            </a:xfrm>
            <a:custGeom>
              <a:avLst/>
              <a:gdLst/>
              <a:ahLst/>
              <a:cxnLst/>
              <a:rect l="l" t="t" r="r" b="b"/>
              <a:pathLst>
                <a:path w="7609" h="5256" extrusionOk="0">
                  <a:moveTo>
                    <a:pt x="88" y="1"/>
                  </a:moveTo>
                  <a:cubicBezTo>
                    <a:pt x="78" y="1"/>
                    <a:pt x="69" y="2"/>
                    <a:pt x="60" y="5"/>
                  </a:cubicBezTo>
                  <a:cubicBezTo>
                    <a:pt x="24" y="17"/>
                    <a:pt x="0" y="65"/>
                    <a:pt x="12" y="100"/>
                  </a:cubicBezTo>
                  <a:cubicBezTo>
                    <a:pt x="810" y="1958"/>
                    <a:pt x="1620" y="3898"/>
                    <a:pt x="1905" y="5196"/>
                  </a:cubicBezTo>
                  <a:cubicBezTo>
                    <a:pt x="1917" y="5220"/>
                    <a:pt x="1929" y="5244"/>
                    <a:pt x="1953" y="5256"/>
                  </a:cubicBezTo>
                  <a:lnTo>
                    <a:pt x="1977" y="5256"/>
                  </a:lnTo>
                  <a:cubicBezTo>
                    <a:pt x="2001" y="5256"/>
                    <a:pt x="2012" y="5256"/>
                    <a:pt x="2024" y="5244"/>
                  </a:cubicBezTo>
                  <a:cubicBezTo>
                    <a:pt x="3739" y="3958"/>
                    <a:pt x="5596" y="2863"/>
                    <a:pt x="7561" y="2005"/>
                  </a:cubicBezTo>
                  <a:cubicBezTo>
                    <a:pt x="7597" y="1993"/>
                    <a:pt x="7608" y="1946"/>
                    <a:pt x="7597" y="1910"/>
                  </a:cubicBezTo>
                  <a:cubicBezTo>
                    <a:pt x="7588" y="1884"/>
                    <a:pt x="7561" y="1865"/>
                    <a:pt x="7533" y="1865"/>
                  </a:cubicBezTo>
                  <a:cubicBezTo>
                    <a:pt x="7522" y="1865"/>
                    <a:pt x="7511" y="1868"/>
                    <a:pt x="7501" y="1874"/>
                  </a:cubicBezTo>
                  <a:cubicBezTo>
                    <a:pt x="5572" y="2720"/>
                    <a:pt x="3727" y="3791"/>
                    <a:pt x="2024" y="5053"/>
                  </a:cubicBezTo>
                  <a:cubicBezTo>
                    <a:pt x="1715" y="3744"/>
                    <a:pt x="929" y="1862"/>
                    <a:pt x="155" y="41"/>
                  </a:cubicBezTo>
                  <a:cubicBezTo>
                    <a:pt x="146" y="14"/>
                    <a:pt x="117" y="1"/>
                    <a:pt x="88"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853;p55"/>
            <p:cNvSpPr/>
            <p:nvPr/>
          </p:nvSpPr>
          <p:spPr>
            <a:xfrm>
              <a:off x="600074" y="4423749"/>
              <a:ext cx="476484" cy="318214"/>
            </a:xfrm>
            <a:custGeom>
              <a:avLst/>
              <a:gdLst/>
              <a:ahLst/>
              <a:cxnLst/>
              <a:rect l="l" t="t" r="r" b="b"/>
              <a:pathLst>
                <a:path w="8538" h="5702" extrusionOk="0">
                  <a:moveTo>
                    <a:pt x="92" y="1"/>
                  </a:moveTo>
                  <a:cubicBezTo>
                    <a:pt x="81" y="1"/>
                    <a:pt x="70" y="4"/>
                    <a:pt x="60" y="10"/>
                  </a:cubicBezTo>
                  <a:cubicBezTo>
                    <a:pt x="25" y="22"/>
                    <a:pt x="1" y="70"/>
                    <a:pt x="25" y="105"/>
                  </a:cubicBezTo>
                  <a:cubicBezTo>
                    <a:pt x="930" y="1891"/>
                    <a:pt x="1918" y="3939"/>
                    <a:pt x="2323" y="5642"/>
                  </a:cubicBezTo>
                  <a:cubicBezTo>
                    <a:pt x="2334" y="5666"/>
                    <a:pt x="2346" y="5689"/>
                    <a:pt x="2370" y="5689"/>
                  </a:cubicBezTo>
                  <a:cubicBezTo>
                    <a:pt x="2382" y="5701"/>
                    <a:pt x="2394" y="5701"/>
                    <a:pt x="2394" y="5701"/>
                  </a:cubicBezTo>
                  <a:cubicBezTo>
                    <a:pt x="2418" y="5701"/>
                    <a:pt x="2430" y="5689"/>
                    <a:pt x="2442" y="5678"/>
                  </a:cubicBezTo>
                  <a:cubicBezTo>
                    <a:pt x="4109" y="4380"/>
                    <a:pt x="6537" y="3451"/>
                    <a:pt x="8478" y="2784"/>
                  </a:cubicBezTo>
                  <a:cubicBezTo>
                    <a:pt x="8514" y="2772"/>
                    <a:pt x="8538" y="2737"/>
                    <a:pt x="8514" y="2689"/>
                  </a:cubicBezTo>
                  <a:cubicBezTo>
                    <a:pt x="8504" y="2660"/>
                    <a:pt x="8478" y="2638"/>
                    <a:pt x="8449" y="2638"/>
                  </a:cubicBezTo>
                  <a:cubicBezTo>
                    <a:pt x="8443" y="2638"/>
                    <a:pt x="8437" y="2639"/>
                    <a:pt x="8430" y="2641"/>
                  </a:cubicBezTo>
                  <a:cubicBezTo>
                    <a:pt x="6514" y="3296"/>
                    <a:pt x="4120" y="4213"/>
                    <a:pt x="2442" y="5499"/>
                  </a:cubicBezTo>
                  <a:cubicBezTo>
                    <a:pt x="2013" y="3808"/>
                    <a:pt x="1049" y="1796"/>
                    <a:pt x="156" y="46"/>
                  </a:cubicBezTo>
                  <a:cubicBezTo>
                    <a:pt x="147" y="20"/>
                    <a:pt x="120" y="1"/>
                    <a:pt x="92"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1794;p55"/>
          <p:cNvGrpSpPr/>
          <p:nvPr/>
        </p:nvGrpSpPr>
        <p:grpSpPr>
          <a:xfrm>
            <a:off x="-717551" y="3189701"/>
            <a:ext cx="1928325" cy="2247935"/>
            <a:chOff x="-717551" y="3189701"/>
            <a:chExt cx="1928325" cy="2247935"/>
          </a:xfrm>
        </p:grpSpPr>
        <p:sp>
          <p:nvSpPr>
            <p:cNvPr id="37" name="Google Shape;1795;p55"/>
            <p:cNvSpPr/>
            <p:nvPr/>
          </p:nvSpPr>
          <p:spPr>
            <a:xfrm>
              <a:off x="-712863" y="3488056"/>
              <a:ext cx="1180775" cy="1913025"/>
            </a:xfrm>
            <a:custGeom>
              <a:avLst/>
              <a:gdLst/>
              <a:ahLst/>
              <a:cxnLst/>
              <a:rect l="l" t="t" r="r" b="b"/>
              <a:pathLst>
                <a:path w="21158" h="34279" extrusionOk="0">
                  <a:moveTo>
                    <a:pt x="0" y="0"/>
                  </a:moveTo>
                  <a:cubicBezTo>
                    <a:pt x="322" y="13526"/>
                    <a:pt x="8418" y="26039"/>
                    <a:pt x="16228" y="34278"/>
                  </a:cubicBezTo>
                  <a:lnTo>
                    <a:pt x="21158" y="33385"/>
                  </a:lnTo>
                  <a:cubicBezTo>
                    <a:pt x="18264" y="19467"/>
                    <a:pt x="9954" y="7513"/>
                    <a:pt x="0"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96;p55"/>
            <p:cNvSpPr/>
            <p:nvPr/>
          </p:nvSpPr>
          <p:spPr>
            <a:xfrm>
              <a:off x="-717551" y="3483647"/>
              <a:ext cx="1189425" cy="1922066"/>
            </a:xfrm>
            <a:custGeom>
              <a:avLst/>
              <a:gdLst/>
              <a:ahLst/>
              <a:cxnLst/>
              <a:rect l="l" t="t" r="r" b="b"/>
              <a:pathLst>
                <a:path w="21313" h="34441" extrusionOk="0">
                  <a:moveTo>
                    <a:pt x="156" y="234"/>
                  </a:moveTo>
                  <a:lnTo>
                    <a:pt x="156" y="234"/>
                  </a:lnTo>
                  <a:cubicBezTo>
                    <a:pt x="10776" y="8295"/>
                    <a:pt x="18420" y="20379"/>
                    <a:pt x="21158" y="33405"/>
                  </a:cubicBezTo>
                  <a:lnTo>
                    <a:pt x="16336" y="34286"/>
                  </a:lnTo>
                  <a:cubicBezTo>
                    <a:pt x="11597" y="29273"/>
                    <a:pt x="608" y="15998"/>
                    <a:pt x="156" y="234"/>
                  </a:cubicBezTo>
                  <a:close/>
                  <a:moveTo>
                    <a:pt x="82" y="0"/>
                  </a:moveTo>
                  <a:cubicBezTo>
                    <a:pt x="70" y="0"/>
                    <a:pt x="58" y="3"/>
                    <a:pt x="48" y="8"/>
                  </a:cubicBezTo>
                  <a:cubicBezTo>
                    <a:pt x="25" y="20"/>
                    <a:pt x="1" y="56"/>
                    <a:pt x="1" y="79"/>
                  </a:cubicBezTo>
                  <a:cubicBezTo>
                    <a:pt x="156" y="6294"/>
                    <a:pt x="1941" y="12736"/>
                    <a:pt x="5323" y="19236"/>
                  </a:cubicBezTo>
                  <a:cubicBezTo>
                    <a:pt x="8788" y="25892"/>
                    <a:pt x="13181" y="31166"/>
                    <a:pt x="16265" y="34417"/>
                  </a:cubicBezTo>
                  <a:cubicBezTo>
                    <a:pt x="16277" y="34429"/>
                    <a:pt x="16289" y="34441"/>
                    <a:pt x="16312" y="34441"/>
                  </a:cubicBezTo>
                  <a:lnTo>
                    <a:pt x="16324" y="34441"/>
                  </a:lnTo>
                  <a:lnTo>
                    <a:pt x="21253" y="33536"/>
                  </a:lnTo>
                  <a:cubicBezTo>
                    <a:pt x="21277" y="33536"/>
                    <a:pt x="21289" y="33524"/>
                    <a:pt x="21301" y="33512"/>
                  </a:cubicBezTo>
                  <a:cubicBezTo>
                    <a:pt x="21313" y="33488"/>
                    <a:pt x="21313" y="33476"/>
                    <a:pt x="21313" y="33452"/>
                  </a:cubicBezTo>
                  <a:cubicBezTo>
                    <a:pt x="19908" y="26725"/>
                    <a:pt x="17241" y="20284"/>
                    <a:pt x="13371" y="14331"/>
                  </a:cubicBezTo>
                  <a:cubicBezTo>
                    <a:pt x="9776" y="8795"/>
                    <a:pt x="5192" y="3842"/>
                    <a:pt x="120" y="20"/>
                  </a:cubicBezTo>
                  <a:cubicBezTo>
                    <a:pt x="113" y="6"/>
                    <a:pt x="98" y="0"/>
                    <a:pt x="8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97;p55"/>
            <p:cNvSpPr/>
            <p:nvPr/>
          </p:nvSpPr>
          <p:spPr>
            <a:xfrm>
              <a:off x="-717551" y="3483814"/>
              <a:ext cx="1056548" cy="1896004"/>
            </a:xfrm>
            <a:custGeom>
              <a:avLst/>
              <a:gdLst/>
              <a:ahLst/>
              <a:cxnLst/>
              <a:rect l="l" t="t" r="r" b="b"/>
              <a:pathLst>
                <a:path w="18932" h="33974" extrusionOk="0">
                  <a:moveTo>
                    <a:pt x="77" y="0"/>
                  </a:moveTo>
                  <a:cubicBezTo>
                    <a:pt x="67" y="0"/>
                    <a:pt x="57" y="2"/>
                    <a:pt x="48" y="5"/>
                  </a:cubicBezTo>
                  <a:cubicBezTo>
                    <a:pt x="13" y="29"/>
                    <a:pt x="1" y="76"/>
                    <a:pt x="13" y="112"/>
                  </a:cubicBezTo>
                  <a:cubicBezTo>
                    <a:pt x="6644" y="12756"/>
                    <a:pt x="13312" y="24770"/>
                    <a:pt x="18789" y="33938"/>
                  </a:cubicBezTo>
                  <a:cubicBezTo>
                    <a:pt x="18801" y="33961"/>
                    <a:pt x="18825" y="33973"/>
                    <a:pt x="18848" y="33973"/>
                  </a:cubicBezTo>
                  <a:cubicBezTo>
                    <a:pt x="18860" y="33973"/>
                    <a:pt x="18872" y="33973"/>
                    <a:pt x="18884" y="33961"/>
                  </a:cubicBezTo>
                  <a:cubicBezTo>
                    <a:pt x="18920" y="33950"/>
                    <a:pt x="18932" y="33902"/>
                    <a:pt x="18908" y="33866"/>
                  </a:cubicBezTo>
                  <a:cubicBezTo>
                    <a:pt x="13443" y="24698"/>
                    <a:pt x="6775" y="12685"/>
                    <a:pt x="144" y="41"/>
                  </a:cubicBezTo>
                  <a:cubicBezTo>
                    <a:pt x="135" y="14"/>
                    <a:pt x="106" y="0"/>
                    <a:pt x="7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98;p55"/>
            <p:cNvSpPr/>
            <p:nvPr/>
          </p:nvSpPr>
          <p:spPr>
            <a:xfrm>
              <a:off x="-698911" y="3628750"/>
              <a:ext cx="167478" cy="178975"/>
            </a:xfrm>
            <a:custGeom>
              <a:avLst/>
              <a:gdLst/>
              <a:ahLst/>
              <a:cxnLst/>
              <a:rect l="l" t="t" r="r" b="b"/>
              <a:pathLst>
                <a:path w="3001" h="3207" extrusionOk="0">
                  <a:moveTo>
                    <a:pt x="2917" y="0"/>
                  </a:moveTo>
                  <a:cubicBezTo>
                    <a:pt x="2881" y="0"/>
                    <a:pt x="2856" y="22"/>
                    <a:pt x="2846" y="51"/>
                  </a:cubicBezTo>
                  <a:cubicBezTo>
                    <a:pt x="2620" y="956"/>
                    <a:pt x="2548" y="1920"/>
                    <a:pt x="2643" y="2980"/>
                  </a:cubicBezTo>
                  <a:cubicBezTo>
                    <a:pt x="1560" y="2206"/>
                    <a:pt x="762" y="1742"/>
                    <a:pt x="107" y="1516"/>
                  </a:cubicBezTo>
                  <a:cubicBezTo>
                    <a:pt x="101" y="1513"/>
                    <a:pt x="94" y="1512"/>
                    <a:pt x="87" y="1512"/>
                  </a:cubicBezTo>
                  <a:cubicBezTo>
                    <a:pt x="56" y="1512"/>
                    <a:pt x="22" y="1534"/>
                    <a:pt x="12" y="1563"/>
                  </a:cubicBezTo>
                  <a:cubicBezTo>
                    <a:pt x="0" y="1599"/>
                    <a:pt x="24" y="1647"/>
                    <a:pt x="60" y="1658"/>
                  </a:cubicBezTo>
                  <a:cubicBezTo>
                    <a:pt x="715" y="1897"/>
                    <a:pt x="1560" y="2385"/>
                    <a:pt x="2691" y="3194"/>
                  </a:cubicBezTo>
                  <a:cubicBezTo>
                    <a:pt x="2703" y="3206"/>
                    <a:pt x="2715" y="3206"/>
                    <a:pt x="2739" y="3206"/>
                  </a:cubicBezTo>
                  <a:cubicBezTo>
                    <a:pt x="2750" y="3206"/>
                    <a:pt x="2762" y="3206"/>
                    <a:pt x="2774" y="3194"/>
                  </a:cubicBezTo>
                  <a:cubicBezTo>
                    <a:pt x="2798" y="3182"/>
                    <a:pt x="2810" y="3159"/>
                    <a:pt x="2810" y="3123"/>
                  </a:cubicBezTo>
                  <a:cubicBezTo>
                    <a:pt x="2691" y="2016"/>
                    <a:pt x="2750" y="1027"/>
                    <a:pt x="2989" y="87"/>
                  </a:cubicBezTo>
                  <a:cubicBezTo>
                    <a:pt x="3001" y="51"/>
                    <a:pt x="2977" y="15"/>
                    <a:pt x="2941" y="3"/>
                  </a:cubicBezTo>
                  <a:cubicBezTo>
                    <a:pt x="2933" y="1"/>
                    <a:pt x="2924" y="0"/>
                    <a:pt x="291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799;p55"/>
            <p:cNvSpPr/>
            <p:nvPr/>
          </p:nvSpPr>
          <p:spPr>
            <a:xfrm>
              <a:off x="-639811" y="3779100"/>
              <a:ext cx="273178" cy="354210"/>
            </a:xfrm>
            <a:custGeom>
              <a:avLst/>
              <a:gdLst/>
              <a:ahLst/>
              <a:cxnLst/>
              <a:rect l="l" t="t" r="r" b="b"/>
              <a:pathLst>
                <a:path w="4895" h="6347" extrusionOk="0">
                  <a:moveTo>
                    <a:pt x="4704" y="0"/>
                  </a:moveTo>
                  <a:cubicBezTo>
                    <a:pt x="4668" y="0"/>
                    <a:pt x="4632" y="24"/>
                    <a:pt x="4632" y="72"/>
                  </a:cubicBezTo>
                  <a:cubicBezTo>
                    <a:pt x="4466" y="2215"/>
                    <a:pt x="4489" y="4179"/>
                    <a:pt x="4716" y="6061"/>
                  </a:cubicBezTo>
                  <a:cubicBezTo>
                    <a:pt x="3454" y="4846"/>
                    <a:pt x="1751" y="4346"/>
                    <a:pt x="108" y="3989"/>
                  </a:cubicBezTo>
                  <a:cubicBezTo>
                    <a:pt x="100" y="3987"/>
                    <a:pt x="92" y="3986"/>
                    <a:pt x="85" y="3986"/>
                  </a:cubicBezTo>
                  <a:cubicBezTo>
                    <a:pt x="49" y="3986"/>
                    <a:pt x="23" y="4009"/>
                    <a:pt x="13" y="4048"/>
                  </a:cubicBezTo>
                  <a:cubicBezTo>
                    <a:pt x="1" y="4084"/>
                    <a:pt x="37" y="4120"/>
                    <a:pt x="72" y="4132"/>
                  </a:cubicBezTo>
                  <a:cubicBezTo>
                    <a:pt x="1763" y="4501"/>
                    <a:pt x="3501" y="5025"/>
                    <a:pt x="4751" y="6322"/>
                  </a:cubicBezTo>
                  <a:cubicBezTo>
                    <a:pt x="4775" y="6334"/>
                    <a:pt x="4787" y="6346"/>
                    <a:pt x="4811" y="6346"/>
                  </a:cubicBezTo>
                  <a:cubicBezTo>
                    <a:pt x="4823" y="6346"/>
                    <a:pt x="4835" y="6334"/>
                    <a:pt x="4847" y="6334"/>
                  </a:cubicBezTo>
                  <a:cubicBezTo>
                    <a:pt x="4870" y="6322"/>
                    <a:pt x="4894" y="6287"/>
                    <a:pt x="4882" y="6263"/>
                  </a:cubicBezTo>
                  <a:cubicBezTo>
                    <a:pt x="4644" y="4322"/>
                    <a:pt x="4609" y="2298"/>
                    <a:pt x="4775" y="84"/>
                  </a:cubicBezTo>
                  <a:cubicBezTo>
                    <a:pt x="4775" y="36"/>
                    <a:pt x="4751" y="0"/>
                    <a:pt x="470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800;p55"/>
            <p:cNvSpPr/>
            <p:nvPr/>
          </p:nvSpPr>
          <p:spPr>
            <a:xfrm>
              <a:off x="-507546" y="4113954"/>
              <a:ext cx="420621" cy="455891"/>
            </a:xfrm>
            <a:custGeom>
              <a:avLst/>
              <a:gdLst/>
              <a:ahLst/>
              <a:cxnLst/>
              <a:rect l="l" t="t" r="r" b="b"/>
              <a:pathLst>
                <a:path w="7537" h="8169" extrusionOk="0">
                  <a:moveTo>
                    <a:pt x="7477" y="1"/>
                  </a:moveTo>
                  <a:cubicBezTo>
                    <a:pt x="7442" y="1"/>
                    <a:pt x="7394" y="25"/>
                    <a:pt x="7382" y="61"/>
                  </a:cubicBezTo>
                  <a:cubicBezTo>
                    <a:pt x="6870" y="2358"/>
                    <a:pt x="6632" y="4942"/>
                    <a:pt x="6668" y="7931"/>
                  </a:cubicBezTo>
                  <a:cubicBezTo>
                    <a:pt x="5084" y="6704"/>
                    <a:pt x="2989" y="5645"/>
                    <a:pt x="107" y="4609"/>
                  </a:cubicBezTo>
                  <a:cubicBezTo>
                    <a:pt x="101" y="4607"/>
                    <a:pt x="94" y="4606"/>
                    <a:pt x="87" y="4606"/>
                  </a:cubicBezTo>
                  <a:cubicBezTo>
                    <a:pt x="56" y="4606"/>
                    <a:pt x="22" y="4627"/>
                    <a:pt x="12" y="4656"/>
                  </a:cubicBezTo>
                  <a:cubicBezTo>
                    <a:pt x="0" y="4692"/>
                    <a:pt x="12" y="4740"/>
                    <a:pt x="60" y="4752"/>
                  </a:cubicBezTo>
                  <a:cubicBezTo>
                    <a:pt x="3001" y="5799"/>
                    <a:pt x="5108" y="6883"/>
                    <a:pt x="6691" y="8145"/>
                  </a:cubicBezTo>
                  <a:cubicBezTo>
                    <a:pt x="6703" y="8157"/>
                    <a:pt x="6727" y="8169"/>
                    <a:pt x="6739" y="8169"/>
                  </a:cubicBezTo>
                  <a:cubicBezTo>
                    <a:pt x="6751" y="8169"/>
                    <a:pt x="6763" y="8157"/>
                    <a:pt x="6775" y="8157"/>
                  </a:cubicBezTo>
                  <a:cubicBezTo>
                    <a:pt x="6799" y="8145"/>
                    <a:pt x="6811" y="8121"/>
                    <a:pt x="6811" y="8085"/>
                  </a:cubicBezTo>
                  <a:cubicBezTo>
                    <a:pt x="6775" y="5037"/>
                    <a:pt x="7001" y="2418"/>
                    <a:pt x="7537" y="96"/>
                  </a:cubicBezTo>
                  <a:cubicBezTo>
                    <a:pt x="7537" y="49"/>
                    <a:pt x="7513" y="13"/>
                    <a:pt x="7477"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801;p55"/>
            <p:cNvSpPr/>
            <p:nvPr/>
          </p:nvSpPr>
          <p:spPr>
            <a:xfrm>
              <a:off x="-327510" y="4416159"/>
              <a:ext cx="439931" cy="463984"/>
            </a:xfrm>
            <a:custGeom>
              <a:avLst/>
              <a:gdLst/>
              <a:ahLst/>
              <a:cxnLst/>
              <a:rect l="l" t="t" r="r" b="b"/>
              <a:pathLst>
                <a:path w="7883" h="8314" extrusionOk="0">
                  <a:moveTo>
                    <a:pt x="7799" y="0"/>
                  </a:moveTo>
                  <a:cubicBezTo>
                    <a:pt x="7764" y="0"/>
                    <a:pt x="7738" y="22"/>
                    <a:pt x="7728" y="51"/>
                  </a:cubicBezTo>
                  <a:cubicBezTo>
                    <a:pt x="6978" y="2635"/>
                    <a:pt x="6585" y="5349"/>
                    <a:pt x="6573" y="8100"/>
                  </a:cubicBezTo>
                  <a:cubicBezTo>
                    <a:pt x="5013" y="7111"/>
                    <a:pt x="2525" y="6254"/>
                    <a:pt x="108" y="5444"/>
                  </a:cubicBezTo>
                  <a:cubicBezTo>
                    <a:pt x="102" y="5442"/>
                    <a:pt x="95" y="5441"/>
                    <a:pt x="88" y="5441"/>
                  </a:cubicBezTo>
                  <a:cubicBezTo>
                    <a:pt x="56" y="5441"/>
                    <a:pt x="22" y="5463"/>
                    <a:pt x="13" y="5492"/>
                  </a:cubicBezTo>
                  <a:cubicBezTo>
                    <a:pt x="1" y="5528"/>
                    <a:pt x="25" y="5575"/>
                    <a:pt x="60" y="5587"/>
                  </a:cubicBezTo>
                  <a:cubicBezTo>
                    <a:pt x="2537" y="6409"/>
                    <a:pt x="5073" y="7290"/>
                    <a:pt x="6609" y="8302"/>
                  </a:cubicBezTo>
                  <a:cubicBezTo>
                    <a:pt x="6621" y="8314"/>
                    <a:pt x="6633" y="8314"/>
                    <a:pt x="6644" y="8314"/>
                  </a:cubicBezTo>
                  <a:cubicBezTo>
                    <a:pt x="6656" y="8314"/>
                    <a:pt x="6668" y="8314"/>
                    <a:pt x="6680" y="8302"/>
                  </a:cubicBezTo>
                  <a:cubicBezTo>
                    <a:pt x="6704" y="8290"/>
                    <a:pt x="6716" y="8266"/>
                    <a:pt x="6716" y="8242"/>
                  </a:cubicBezTo>
                  <a:cubicBezTo>
                    <a:pt x="6728" y="5456"/>
                    <a:pt x="7109" y="2706"/>
                    <a:pt x="7871" y="99"/>
                  </a:cubicBezTo>
                  <a:cubicBezTo>
                    <a:pt x="7883" y="51"/>
                    <a:pt x="7859" y="15"/>
                    <a:pt x="7823" y="3"/>
                  </a:cubicBezTo>
                  <a:cubicBezTo>
                    <a:pt x="7815" y="1"/>
                    <a:pt x="7807" y="0"/>
                    <a:pt x="7799"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802;p55"/>
            <p:cNvSpPr/>
            <p:nvPr/>
          </p:nvSpPr>
          <p:spPr>
            <a:xfrm>
              <a:off x="-570051" y="3407635"/>
              <a:ext cx="1146286" cy="2025980"/>
            </a:xfrm>
            <a:custGeom>
              <a:avLst/>
              <a:gdLst/>
              <a:ahLst/>
              <a:cxnLst/>
              <a:rect l="l" t="t" r="r" b="b"/>
              <a:pathLst>
                <a:path w="20540" h="36303" extrusionOk="0">
                  <a:moveTo>
                    <a:pt x="4335" y="1"/>
                  </a:moveTo>
                  <a:lnTo>
                    <a:pt x="4335" y="1"/>
                  </a:lnTo>
                  <a:cubicBezTo>
                    <a:pt x="1" y="8859"/>
                    <a:pt x="3882" y="20920"/>
                    <a:pt x="14824" y="36303"/>
                  </a:cubicBezTo>
                  <a:lnTo>
                    <a:pt x="20539" y="36303"/>
                  </a:lnTo>
                  <a:cubicBezTo>
                    <a:pt x="16229" y="21122"/>
                    <a:pt x="10907" y="8799"/>
                    <a:pt x="4335"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803;p55"/>
            <p:cNvSpPr/>
            <p:nvPr/>
          </p:nvSpPr>
          <p:spPr>
            <a:xfrm>
              <a:off x="-567372" y="3403673"/>
              <a:ext cx="1147570" cy="2033960"/>
            </a:xfrm>
            <a:custGeom>
              <a:avLst/>
              <a:gdLst/>
              <a:ahLst/>
              <a:cxnLst/>
              <a:rect l="l" t="t" r="r" b="b"/>
              <a:pathLst>
                <a:path w="20563" h="36446" extrusionOk="0">
                  <a:moveTo>
                    <a:pt x="4299" y="215"/>
                  </a:moveTo>
                  <a:cubicBezTo>
                    <a:pt x="10561" y="8644"/>
                    <a:pt x="15979" y="20777"/>
                    <a:pt x="20384" y="36302"/>
                  </a:cubicBezTo>
                  <a:lnTo>
                    <a:pt x="14824" y="36302"/>
                  </a:lnTo>
                  <a:cubicBezTo>
                    <a:pt x="3644" y="20574"/>
                    <a:pt x="191" y="8763"/>
                    <a:pt x="4299" y="215"/>
                  </a:cubicBezTo>
                  <a:close/>
                  <a:moveTo>
                    <a:pt x="4275" y="0"/>
                  </a:moveTo>
                  <a:cubicBezTo>
                    <a:pt x="4251" y="0"/>
                    <a:pt x="4227" y="24"/>
                    <a:pt x="4215" y="48"/>
                  </a:cubicBezTo>
                  <a:cubicBezTo>
                    <a:pt x="1" y="8656"/>
                    <a:pt x="3441" y="20562"/>
                    <a:pt x="14717" y="36421"/>
                  </a:cubicBezTo>
                  <a:cubicBezTo>
                    <a:pt x="14741" y="36433"/>
                    <a:pt x="14752" y="36445"/>
                    <a:pt x="14776" y="36445"/>
                  </a:cubicBezTo>
                  <a:lnTo>
                    <a:pt x="20491" y="36445"/>
                  </a:lnTo>
                  <a:cubicBezTo>
                    <a:pt x="20515" y="36445"/>
                    <a:pt x="20527" y="36445"/>
                    <a:pt x="20551" y="36421"/>
                  </a:cubicBezTo>
                  <a:cubicBezTo>
                    <a:pt x="20563" y="36398"/>
                    <a:pt x="20563" y="36374"/>
                    <a:pt x="20563" y="36350"/>
                  </a:cubicBezTo>
                  <a:cubicBezTo>
                    <a:pt x="16122" y="20717"/>
                    <a:pt x="10657" y="8489"/>
                    <a:pt x="4346" y="36"/>
                  </a:cubicBezTo>
                  <a:cubicBezTo>
                    <a:pt x="4323" y="12"/>
                    <a:pt x="4299" y="0"/>
                    <a:pt x="4275"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804;p55"/>
            <p:cNvSpPr/>
            <p:nvPr/>
          </p:nvSpPr>
          <p:spPr>
            <a:xfrm>
              <a:off x="-332811" y="3403505"/>
              <a:ext cx="731636" cy="2034128"/>
            </a:xfrm>
            <a:custGeom>
              <a:avLst/>
              <a:gdLst/>
              <a:ahLst/>
              <a:cxnLst/>
              <a:rect l="l" t="t" r="r" b="b"/>
              <a:pathLst>
                <a:path w="13110" h="36449" extrusionOk="0">
                  <a:moveTo>
                    <a:pt x="83" y="0"/>
                  </a:moveTo>
                  <a:cubicBezTo>
                    <a:pt x="76" y="0"/>
                    <a:pt x="68" y="1"/>
                    <a:pt x="60" y="3"/>
                  </a:cubicBezTo>
                  <a:cubicBezTo>
                    <a:pt x="24" y="15"/>
                    <a:pt x="0" y="51"/>
                    <a:pt x="12" y="98"/>
                  </a:cubicBezTo>
                  <a:cubicBezTo>
                    <a:pt x="2394" y="10802"/>
                    <a:pt x="6632" y="22673"/>
                    <a:pt x="12954" y="36412"/>
                  </a:cubicBezTo>
                  <a:cubicBezTo>
                    <a:pt x="12966" y="36436"/>
                    <a:pt x="12990" y="36448"/>
                    <a:pt x="13026" y="36448"/>
                  </a:cubicBezTo>
                  <a:lnTo>
                    <a:pt x="13062" y="36448"/>
                  </a:lnTo>
                  <a:cubicBezTo>
                    <a:pt x="13097" y="36424"/>
                    <a:pt x="13109" y="36389"/>
                    <a:pt x="13097" y="36353"/>
                  </a:cubicBezTo>
                  <a:cubicBezTo>
                    <a:pt x="6775" y="22625"/>
                    <a:pt x="2548" y="10755"/>
                    <a:pt x="155" y="63"/>
                  </a:cubicBezTo>
                  <a:cubicBezTo>
                    <a:pt x="145" y="23"/>
                    <a:pt x="119" y="0"/>
                    <a:pt x="83"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805;p55"/>
            <p:cNvSpPr/>
            <p:nvPr/>
          </p:nvSpPr>
          <p:spPr>
            <a:xfrm>
              <a:off x="-403241" y="3593032"/>
              <a:ext cx="211343" cy="162846"/>
            </a:xfrm>
            <a:custGeom>
              <a:avLst/>
              <a:gdLst/>
              <a:ahLst/>
              <a:cxnLst/>
              <a:rect l="l" t="t" r="r" b="b"/>
              <a:pathLst>
                <a:path w="3787" h="2918" extrusionOk="0">
                  <a:moveTo>
                    <a:pt x="3699" y="0"/>
                  </a:moveTo>
                  <a:cubicBezTo>
                    <a:pt x="3674" y="0"/>
                    <a:pt x="3651" y="13"/>
                    <a:pt x="3644" y="36"/>
                  </a:cubicBezTo>
                  <a:cubicBezTo>
                    <a:pt x="3144" y="941"/>
                    <a:pt x="2882" y="1798"/>
                    <a:pt x="2822" y="2656"/>
                  </a:cubicBezTo>
                  <a:cubicBezTo>
                    <a:pt x="2036" y="1703"/>
                    <a:pt x="1132" y="870"/>
                    <a:pt x="131" y="155"/>
                  </a:cubicBezTo>
                  <a:cubicBezTo>
                    <a:pt x="118" y="146"/>
                    <a:pt x="102" y="142"/>
                    <a:pt x="87" y="142"/>
                  </a:cubicBezTo>
                  <a:cubicBezTo>
                    <a:pt x="63" y="142"/>
                    <a:pt x="39" y="152"/>
                    <a:pt x="24" y="167"/>
                  </a:cubicBezTo>
                  <a:cubicBezTo>
                    <a:pt x="0" y="203"/>
                    <a:pt x="12" y="251"/>
                    <a:pt x="48" y="274"/>
                  </a:cubicBezTo>
                  <a:cubicBezTo>
                    <a:pt x="1084" y="1013"/>
                    <a:pt x="2024" y="1894"/>
                    <a:pt x="2834" y="2894"/>
                  </a:cubicBezTo>
                  <a:cubicBezTo>
                    <a:pt x="2846" y="2918"/>
                    <a:pt x="2870" y="2918"/>
                    <a:pt x="2894" y="2918"/>
                  </a:cubicBezTo>
                  <a:lnTo>
                    <a:pt x="2917" y="2918"/>
                  </a:lnTo>
                  <a:cubicBezTo>
                    <a:pt x="2941" y="2906"/>
                    <a:pt x="2965" y="2882"/>
                    <a:pt x="2965" y="2846"/>
                  </a:cubicBezTo>
                  <a:cubicBezTo>
                    <a:pt x="2989" y="1965"/>
                    <a:pt x="3251" y="1060"/>
                    <a:pt x="3775" y="108"/>
                  </a:cubicBezTo>
                  <a:cubicBezTo>
                    <a:pt x="3787" y="72"/>
                    <a:pt x="3775" y="24"/>
                    <a:pt x="3739" y="12"/>
                  </a:cubicBezTo>
                  <a:cubicBezTo>
                    <a:pt x="3726" y="4"/>
                    <a:pt x="3712" y="0"/>
                    <a:pt x="3699"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806;p55"/>
            <p:cNvSpPr/>
            <p:nvPr/>
          </p:nvSpPr>
          <p:spPr>
            <a:xfrm>
              <a:off x="-429805" y="3779044"/>
              <a:ext cx="352201" cy="198786"/>
            </a:xfrm>
            <a:custGeom>
              <a:avLst/>
              <a:gdLst/>
              <a:ahLst/>
              <a:cxnLst/>
              <a:rect l="l" t="t" r="r" b="b"/>
              <a:pathLst>
                <a:path w="6311" h="3562" extrusionOk="0">
                  <a:moveTo>
                    <a:pt x="6231" y="1"/>
                  </a:moveTo>
                  <a:cubicBezTo>
                    <a:pt x="6208" y="1"/>
                    <a:pt x="6183" y="14"/>
                    <a:pt x="6168" y="37"/>
                  </a:cubicBezTo>
                  <a:cubicBezTo>
                    <a:pt x="5275" y="1180"/>
                    <a:pt x="4596" y="2156"/>
                    <a:pt x="4465" y="3311"/>
                  </a:cubicBezTo>
                  <a:cubicBezTo>
                    <a:pt x="3393" y="2311"/>
                    <a:pt x="1738" y="1668"/>
                    <a:pt x="107" y="1097"/>
                  </a:cubicBezTo>
                  <a:cubicBezTo>
                    <a:pt x="99" y="1094"/>
                    <a:pt x="90" y="1092"/>
                    <a:pt x="82" y="1092"/>
                  </a:cubicBezTo>
                  <a:cubicBezTo>
                    <a:pt x="55" y="1092"/>
                    <a:pt x="30" y="1108"/>
                    <a:pt x="12" y="1144"/>
                  </a:cubicBezTo>
                  <a:cubicBezTo>
                    <a:pt x="0" y="1180"/>
                    <a:pt x="24" y="1228"/>
                    <a:pt x="60" y="1240"/>
                  </a:cubicBezTo>
                  <a:cubicBezTo>
                    <a:pt x="1727" y="1823"/>
                    <a:pt x="3441" y="2490"/>
                    <a:pt x="4477" y="3537"/>
                  </a:cubicBezTo>
                  <a:cubicBezTo>
                    <a:pt x="4489" y="3549"/>
                    <a:pt x="4513" y="3561"/>
                    <a:pt x="4525" y="3561"/>
                  </a:cubicBezTo>
                  <a:cubicBezTo>
                    <a:pt x="4536" y="3561"/>
                    <a:pt x="4548" y="3549"/>
                    <a:pt x="4560" y="3549"/>
                  </a:cubicBezTo>
                  <a:cubicBezTo>
                    <a:pt x="4584" y="3537"/>
                    <a:pt x="4608" y="3514"/>
                    <a:pt x="4608" y="3478"/>
                  </a:cubicBezTo>
                  <a:cubicBezTo>
                    <a:pt x="4679" y="2299"/>
                    <a:pt x="5370" y="1299"/>
                    <a:pt x="6275" y="120"/>
                  </a:cubicBezTo>
                  <a:cubicBezTo>
                    <a:pt x="6310" y="85"/>
                    <a:pt x="6299" y="49"/>
                    <a:pt x="6263" y="13"/>
                  </a:cubicBezTo>
                  <a:cubicBezTo>
                    <a:pt x="6254" y="5"/>
                    <a:pt x="6243" y="1"/>
                    <a:pt x="6231"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807;p55"/>
            <p:cNvSpPr/>
            <p:nvPr/>
          </p:nvSpPr>
          <p:spPr>
            <a:xfrm>
              <a:off x="-395260" y="4037942"/>
              <a:ext cx="455836" cy="272787"/>
            </a:xfrm>
            <a:custGeom>
              <a:avLst/>
              <a:gdLst/>
              <a:ahLst/>
              <a:cxnLst/>
              <a:rect l="l" t="t" r="r" b="b"/>
              <a:pathLst>
                <a:path w="8168" h="4888" extrusionOk="0">
                  <a:moveTo>
                    <a:pt x="8080" y="1"/>
                  </a:moveTo>
                  <a:cubicBezTo>
                    <a:pt x="8059" y="1"/>
                    <a:pt x="8038" y="10"/>
                    <a:pt x="8025" y="29"/>
                  </a:cubicBezTo>
                  <a:cubicBezTo>
                    <a:pt x="6965" y="1351"/>
                    <a:pt x="6227" y="2923"/>
                    <a:pt x="5834" y="4673"/>
                  </a:cubicBezTo>
                  <a:cubicBezTo>
                    <a:pt x="4584" y="3625"/>
                    <a:pt x="2763" y="2744"/>
                    <a:pt x="107" y="1887"/>
                  </a:cubicBezTo>
                  <a:cubicBezTo>
                    <a:pt x="101" y="1885"/>
                    <a:pt x="94" y="1884"/>
                    <a:pt x="88" y="1884"/>
                  </a:cubicBezTo>
                  <a:cubicBezTo>
                    <a:pt x="56" y="1884"/>
                    <a:pt x="22" y="1905"/>
                    <a:pt x="12" y="1934"/>
                  </a:cubicBezTo>
                  <a:cubicBezTo>
                    <a:pt x="0" y="1970"/>
                    <a:pt x="24" y="2018"/>
                    <a:pt x="60" y="2030"/>
                  </a:cubicBezTo>
                  <a:cubicBezTo>
                    <a:pt x="2763" y="2899"/>
                    <a:pt x="4596" y="3804"/>
                    <a:pt x="5834" y="4875"/>
                  </a:cubicBezTo>
                  <a:cubicBezTo>
                    <a:pt x="5846" y="4887"/>
                    <a:pt x="5858" y="4887"/>
                    <a:pt x="5882" y="4887"/>
                  </a:cubicBezTo>
                  <a:lnTo>
                    <a:pt x="5906" y="4887"/>
                  </a:lnTo>
                  <a:cubicBezTo>
                    <a:pt x="5930" y="4875"/>
                    <a:pt x="5942" y="4852"/>
                    <a:pt x="5953" y="4828"/>
                  </a:cubicBezTo>
                  <a:cubicBezTo>
                    <a:pt x="6334" y="3042"/>
                    <a:pt x="7073" y="1458"/>
                    <a:pt x="8144" y="113"/>
                  </a:cubicBezTo>
                  <a:cubicBezTo>
                    <a:pt x="8168" y="89"/>
                    <a:pt x="8168" y="41"/>
                    <a:pt x="8132" y="18"/>
                  </a:cubicBezTo>
                  <a:cubicBezTo>
                    <a:pt x="8116" y="7"/>
                    <a:pt x="8098" y="1"/>
                    <a:pt x="8080"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808;p55"/>
            <p:cNvSpPr/>
            <p:nvPr/>
          </p:nvSpPr>
          <p:spPr>
            <a:xfrm>
              <a:off x="-308870" y="4289752"/>
              <a:ext cx="487758" cy="270164"/>
            </a:xfrm>
            <a:custGeom>
              <a:avLst/>
              <a:gdLst/>
              <a:ahLst/>
              <a:cxnLst/>
              <a:rect l="l" t="t" r="r" b="b"/>
              <a:pathLst>
                <a:path w="8740" h="4841" extrusionOk="0">
                  <a:moveTo>
                    <a:pt x="8654" y="0"/>
                  </a:moveTo>
                  <a:cubicBezTo>
                    <a:pt x="8635" y="0"/>
                    <a:pt x="8614" y="6"/>
                    <a:pt x="8596" y="18"/>
                  </a:cubicBezTo>
                  <a:cubicBezTo>
                    <a:pt x="7358" y="1352"/>
                    <a:pt x="6227" y="3316"/>
                    <a:pt x="5906" y="4638"/>
                  </a:cubicBezTo>
                  <a:cubicBezTo>
                    <a:pt x="4382" y="3542"/>
                    <a:pt x="2215" y="2971"/>
                    <a:pt x="95" y="2518"/>
                  </a:cubicBezTo>
                  <a:cubicBezTo>
                    <a:pt x="89" y="2516"/>
                    <a:pt x="83" y="2515"/>
                    <a:pt x="76" y="2515"/>
                  </a:cubicBezTo>
                  <a:cubicBezTo>
                    <a:pt x="45" y="2515"/>
                    <a:pt x="12" y="2538"/>
                    <a:pt x="12" y="2578"/>
                  </a:cubicBezTo>
                  <a:cubicBezTo>
                    <a:pt x="0" y="2614"/>
                    <a:pt x="24" y="2661"/>
                    <a:pt x="60" y="2661"/>
                  </a:cubicBezTo>
                  <a:cubicBezTo>
                    <a:pt x="2215" y="3126"/>
                    <a:pt x="4405" y="3697"/>
                    <a:pt x="5918" y="4828"/>
                  </a:cubicBezTo>
                  <a:cubicBezTo>
                    <a:pt x="5929" y="4828"/>
                    <a:pt x="5941" y="4840"/>
                    <a:pt x="5965" y="4840"/>
                  </a:cubicBezTo>
                  <a:cubicBezTo>
                    <a:pt x="5965" y="4840"/>
                    <a:pt x="5977" y="4840"/>
                    <a:pt x="5989" y="4828"/>
                  </a:cubicBezTo>
                  <a:cubicBezTo>
                    <a:pt x="6013" y="4828"/>
                    <a:pt x="6025" y="4804"/>
                    <a:pt x="6037" y="4781"/>
                  </a:cubicBezTo>
                  <a:cubicBezTo>
                    <a:pt x="6299" y="3483"/>
                    <a:pt x="7453" y="1483"/>
                    <a:pt x="8704" y="125"/>
                  </a:cubicBezTo>
                  <a:cubicBezTo>
                    <a:pt x="8739" y="89"/>
                    <a:pt x="8739" y="42"/>
                    <a:pt x="8704" y="18"/>
                  </a:cubicBezTo>
                  <a:cubicBezTo>
                    <a:pt x="8692" y="6"/>
                    <a:pt x="8674" y="0"/>
                    <a:pt x="865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809;p55"/>
            <p:cNvSpPr/>
            <p:nvPr/>
          </p:nvSpPr>
          <p:spPr>
            <a:xfrm>
              <a:off x="182798" y="3193663"/>
              <a:ext cx="512369" cy="2239946"/>
            </a:xfrm>
            <a:custGeom>
              <a:avLst/>
              <a:gdLst/>
              <a:ahLst/>
              <a:cxnLst/>
              <a:rect l="l" t="t" r="r" b="b"/>
              <a:pathLst>
                <a:path w="9181" h="40137" extrusionOk="0">
                  <a:moveTo>
                    <a:pt x="3073" y="1"/>
                  </a:moveTo>
                  <a:cubicBezTo>
                    <a:pt x="453" y="10895"/>
                    <a:pt x="1" y="25909"/>
                    <a:pt x="4966" y="40137"/>
                  </a:cubicBezTo>
                  <a:lnTo>
                    <a:pt x="9180" y="40137"/>
                  </a:lnTo>
                  <a:cubicBezTo>
                    <a:pt x="8788" y="24075"/>
                    <a:pt x="8502" y="8692"/>
                    <a:pt x="3073"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810;p55"/>
            <p:cNvSpPr/>
            <p:nvPr/>
          </p:nvSpPr>
          <p:spPr>
            <a:xfrm>
              <a:off x="123698" y="3189701"/>
              <a:ext cx="575431" cy="2247926"/>
            </a:xfrm>
            <a:custGeom>
              <a:avLst/>
              <a:gdLst/>
              <a:ahLst/>
              <a:cxnLst/>
              <a:rect l="l" t="t" r="r" b="b"/>
              <a:pathLst>
                <a:path w="10311" h="40280" extrusionOk="0">
                  <a:moveTo>
                    <a:pt x="4167" y="262"/>
                  </a:moveTo>
                  <a:lnTo>
                    <a:pt x="4167" y="262"/>
                  </a:lnTo>
                  <a:cubicBezTo>
                    <a:pt x="9418" y="8847"/>
                    <a:pt x="9763" y="23753"/>
                    <a:pt x="10144" y="39529"/>
                  </a:cubicBezTo>
                  <a:lnTo>
                    <a:pt x="10156" y="40136"/>
                  </a:lnTo>
                  <a:lnTo>
                    <a:pt x="6084" y="40136"/>
                  </a:lnTo>
                  <a:cubicBezTo>
                    <a:pt x="0" y="22670"/>
                    <a:pt x="2667" y="6561"/>
                    <a:pt x="4167" y="262"/>
                  </a:cubicBezTo>
                  <a:close/>
                  <a:moveTo>
                    <a:pt x="4120" y="0"/>
                  </a:moveTo>
                  <a:cubicBezTo>
                    <a:pt x="4096" y="12"/>
                    <a:pt x="4072" y="24"/>
                    <a:pt x="4060" y="60"/>
                  </a:cubicBezTo>
                  <a:cubicBezTo>
                    <a:pt x="2655" y="5930"/>
                    <a:pt x="1988" y="12442"/>
                    <a:pt x="2167" y="18896"/>
                  </a:cubicBezTo>
                  <a:cubicBezTo>
                    <a:pt x="2358" y="26397"/>
                    <a:pt x="3631" y="33588"/>
                    <a:pt x="5953" y="40232"/>
                  </a:cubicBezTo>
                  <a:cubicBezTo>
                    <a:pt x="5965" y="40267"/>
                    <a:pt x="6001" y="40279"/>
                    <a:pt x="6025" y="40279"/>
                  </a:cubicBezTo>
                  <a:lnTo>
                    <a:pt x="10239" y="40279"/>
                  </a:lnTo>
                  <a:cubicBezTo>
                    <a:pt x="10251" y="40279"/>
                    <a:pt x="10275" y="40279"/>
                    <a:pt x="10287" y="40267"/>
                  </a:cubicBezTo>
                  <a:cubicBezTo>
                    <a:pt x="10299" y="40243"/>
                    <a:pt x="10311" y="40232"/>
                    <a:pt x="10311" y="40208"/>
                  </a:cubicBezTo>
                  <a:lnTo>
                    <a:pt x="10299" y="39517"/>
                  </a:lnTo>
                  <a:cubicBezTo>
                    <a:pt x="9918" y="23634"/>
                    <a:pt x="9561" y="8621"/>
                    <a:pt x="4191" y="36"/>
                  </a:cubicBezTo>
                  <a:cubicBezTo>
                    <a:pt x="4179" y="12"/>
                    <a:pt x="4155" y="0"/>
                    <a:pt x="4120"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811;p55"/>
            <p:cNvSpPr/>
            <p:nvPr/>
          </p:nvSpPr>
          <p:spPr>
            <a:xfrm>
              <a:off x="349608" y="3189701"/>
              <a:ext cx="230597" cy="2247926"/>
            </a:xfrm>
            <a:custGeom>
              <a:avLst/>
              <a:gdLst/>
              <a:ahLst/>
              <a:cxnLst/>
              <a:rect l="l" t="t" r="r" b="b"/>
              <a:pathLst>
                <a:path w="4132" h="40280" extrusionOk="0">
                  <a:moveTo>
                    <a:pt x="72" y="0"/>
                  </a:moveTo>
                  <a:cubicBezTo>
                    <a:pt x="36" y="0"/>
                    <a:pt x="0" y="36"/>
                    <a:pt x="12" y="84"/>
                  </a:cubicBezTo>
                  <a:cubicBezTo>
                    <a:pt x="1262" y="16788"/>
                    <a:pt x="3096" y="32612"/>
                    <a:pt x="3977" y="40220"/>
                  </a:cubicBezTo>
                  <a:cubicBezTo>
                    <a:pt x="3989" y="40255"/>
                    <a:pt x="4025" y="40279"/>
                    <a:pt x="4060" y="40279"/>
                  </a:cubicBezTo>
                  <a:cubicBezTo>
                    <a:pt x="4108" y="40279"/>
                    <a:pt x="4132" y="40243"/>
                    <a:pt x="4132" y="40196"/>
                  </a:cubicBezTo>
                  <a:cubicBezTo>
                    <a:pt x="3251" y="32588"/>
                    <a:pt x="1417" y="16764"/>
                    <a:pt x="155" y="72"/>
                  </a:cubicBezTo>
                  <a:cubicBezTo>
                    <a:pt x="155" y="24"/>
                    <a:pt x="119" y="0"/>
                    <a:pt x="7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812;p55"/>
            <p:cNvSpPr/>
            <p:nvPr/>
          </p:nvSpPr>
          <p:spPr>
            <a:xfrm>
              <a:off x="318356" y="3309411"/>
              <a:ext cx="106369" cy="122888"/>
            </a:xfrm>
            <a:custGeom>
              <a:avLst/>
              <a:gdLst/>
              <a:ahLst/>
              <a:cxnLst/>
              <a:rect l="l" t="t" r="r" b="b"/>
              <a:pathLst>
                <a:path w="1906" h="2202" extrusionOk="0">
                  <a:moveTo>
                    <a:pt x="1826" y="1"/>
                  </a:moveTo>
                  <a:cubicBezTo>
                    <a:pt x="1798" y="1"/>
                    <a:pt x="1768" y="20"/>
                    <a:pt x="1751" y="46"/>
                  </a:cubicBezTo>
                  <a:cubicBezTo>
                    <a:pt x="1394" y="701"/>
                    <a:pt x="1132" y="1308"/>
                    <a:pt x="965" y="1892"/>
                  </a:cubicBezTo>
                  <a:cubicBezTo>
                    <a:pt x="739" y="1308"/>
                    <a:pt x="453" y="832"/>
                    <a:pt x="132" y="451"/>
                  </a:cubicBezTo>
                  <a:cubicBezTo>
                    <a:pt x="120" y="439"/>
                    <a:pt x="102" y="433"/>
                    <a:pt x="84" y="433"/>
                  </a:cubicBezTo>
                  <a:cubicBezTo>
                    <a:pt x="66" y="433"/>
                    <a:pt x="48" y="439"/>
                    <a:pt x="36" y="451"/>
                  </a:cubicBezTo>
                  <a:cubicBezTo>
                    <a:pt x="1" y="475"/>
                    <a:pt x="1" y="522"/>
                    <a:pt x="24" y="558"/>
                  </a:cubicBezTo>
                  <a:cubicBezTo>
                    <a:pt x="370" y="963"/>
                    <a:pt x="667" y="1499"/>
                    <a:pt x="905" y="2154"/>
                  </a:cubicBezTo>
                  <a:cubicBezTo>
                    <a:pt x="917" y="2177"/>
                    <a:pt x="941" y="2201"/>
                    <a:pt x="977" y="2201"/>
                  </a:cubicBezTo>
                  <a:cubicBezTo>
                    <a:pt x="1013" y="2201"/>
                    <a:pt x="1036" y="2177"/>
                    <a:pt x="1048" y="2142"/>
                  </a:cubicBezTo>
                  <a:cubicBezTo>
                    <a:pt x="1215" y="1511"/>
                    <a:pt x="1489" y="844"/>
                    <a:pt x="1882" y="118"/>
                  </a:cubicBezTo>
                  <a:cubicBezTo>
                    <a:pt x="1906" y="82"/>
                    <a:pt x="1894" y="34"/>
                    <a:pt x="1858" y="10"/>
                  </a:cubicBezTo>
                  <a:cubicBezTo>
                    <a:pt x="1848" y="4"/>
                    <a:pt x="1837" y="1"/>
                    <a:pt x="1826"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813;p55"/>
            <p:cNvSpPr/>
            <p:nvPr/>
          </p:nvSpPr>
          <p:spPr>
            <a:xfrm>
              <a:off x="286489" y="3468355"/>
              <a:ext cx="204032" cy="203809"/>
            </a:xfrm>
            <a:custGeom>
              <a:avLst/>
              <a:gdLst/>
              <a:ahLst/>
              <a:cxnLst/>
              <a:rect l="l" t="t" r="r" b="b"/>
              <a:pathLst>
                <a:path w="3656" h="3652" extrusionOk="0">
                  <a:moveTo>
                    <a:pt x="3565" y="1"/>
                  </a:moveTo>
                  <a:cubicBezTo>
                    <a:pt x="3540" y="1"/>
                    <a:pt x="3516" y="9"/>
                    <a:pt x="3501" y="32"/>
                  </a:cubicBezTo>
                  <a:cubicBezTo>
                    <a:pt x="2977" y="865"/>
                    <a:pt x="2441" y="1973"/>
                    <a:pt x="1893" y="3413"/>
                  </a:cubicBezTo>
                  <a:cubicBezTo>
                    <a:pt x="1393" y="2556"/>
                    <a:pt x="810" y="1746"/>
                    <a:pt x="131" y="949"/>
                  </a:cubicBezTo>
                  <a:cubicBezTo>
                    <a:pt x="118" y="929"/>
                    <a:pt x="98" y="920"/>
                    <a:pt x="78" y="920"/>
                  </a:cubicBezTo>
                  <a:cubicBezTo>
                    <a:pt x="62" y="920"/>
                    <a:pt x="47" y="926"/>
                    <a:pt x="36" y="937"/>
                  </a:cubicBezTo>
                  <a:cubicBezTo>
                    <a:pt x="0" y="961"/>
                    <a:pt x="0" y="1008"/>
                    <a:pt x="24" y="1044"/>
                  </a:cubicBezTo>
                  <a:cubicBezTo>
                    <a:pt x="726" y="1877"/>
                    <a:pt x="1322" y="2723"/>
                    <a:pt x="1846" y="3616"/>
                  </a:cubicBezTo>
                  <a:cubicBezTo>
                    <a:pt x="1857" y="3639"/>
                    <a:pt x="1881" y="3651"/>
                    <a:pt x="1905" y="3651"/>
                  </a:cubicBezTo>
                  <a:lnTo>
                    <a:pt x="1917" y="3651"/>
                  </a:lnTo>
                  <a:cubicBezTo>
                    <a:pt x="1941" y="3651"/>
                    <a:pt x="1965" y="3639"/>
                    <a:pt x="1977" y="3604"/>
                  </a:cubicBezTo>
                  <a:cubicBezTo>
                    <a:pt x="2548" y="2115"/>
                    <a:pt x="3084" y="972"/>
                    <a:pt x="3632" y="115"/>
                  </a:cubicBezTo>
                  <a:cubicBezTo>
                    <a:pt x="3655" y="79"/>
                    <a:pt x="3643" y="32"/>
                    <a:pt x="3608" y="8"/>
                  </a:cubicBezTo>
                  <a:cubicBezTo>
                    <a:pt x="3595" y="4"/>
                    <a:pt x="3580" y="1"/>
                    <a:pt x="3565"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814;p55"/>
            <p:cNvSpPr/>
            <p:nvPr/>
          </p:nvSpPr>
          <p:spPr>
            <a:xfrm>
              <a:off x="261878" y="3681155"/>
              <a:ext cx="291092" cy="236177"/>
            </a:xfrm>
            <a:custGeom>
              <a:avLst/>
              <a:gdLst/>
              <a:ahLst/>
              <a:cxnLst/>
              <a:rect l="l" t="t" r="r" b="b"/>
              <a:pathLst>
                <a:path w="5216" h="4232" extrusionOk="0">
                  <a:moveTo>
                    <a:pt x="5138" y="0"/>
                  </a:moveTo>
                  <a:cubicBezTo>
                    <a:pt x="5118" y="0"/>
                    <a:pt x="5098" y="9"/>
                    <a:pt x="5085" y="29"/>
                  </a:cubicBezTo>
                  <a:cubicBezTo>
                    <a:pt x="4287" y="981"/>
                    <a:pt x="3525" y="2267"/>
                    <a:pt x="2739" y="3970"/>
                  </a:cubicBezTo>
                  <a:cubicBezTo>
                    <a:pt x="2215" y="2791"/>
                    <a:pt x="1132" y="1672"/>
                    <a:pt x="132" y="731"/>
                  </a:cubicBezTo>
                  <a:cubicBezTo>
                    <a:pt x="120" y="719"/>
                    <a:pt x="102" y="713"/>
                    <a:pt x="82" y="713"/>
                  </a:cubicBezTo>
                  <a:cubicBezTo>
                    <a:pt x="63" y="713"/>
                    <a:pt x="42" y="719"/>
                    <a:pt x="24" y="731"/>
                  </a:cubicBezTo>
                  <a:cubicBezTo>
                    <a:pt x="1" y="767"/>
                    <a:pt x="1" y="815"/>
                    <a:pt x="36" y="838"/>
                  </a:cubicBezTo>
                  <a:cubicBezTo>
                    <a:pt x="1060" y="1815"/>
                    <a:pt x="2179" y="2970"/>
                    <a:pt x="2668" y="4184"/>
                  </a:cubicBezTo>
                  <a:cubicBezTo>
                    <a:pt x="2679" y="4208"/>
                    <a:pt x="2715" y="4232"/>
                    <a:pt x="2739" y="4232"/>
                  </a:cubicBezTo>
                  <a:cubicBezTo>
                    <a:pt x="2775" y="4232"/>
                    <a:pt x="2799" y="4220"/>
                    <a:pt x="2810" y="4184"/>
                  </a:cubicBezTo>
                  <a:cubicBezTo>
                    <a:pt x="3608" y="2422"/>
                    <a:pt x="4382" y="1089"/>
                    <a:pt x="5192" y="124"/>
                  </a:cubicBezTo>
                  <a:cubicBezTo>
                    <a:pt x="5216" y="88"/>
                    <a:pt x="5216" y="41"/>
                    <a:pt x="5180" y="17"/>
                  </a:cubicBezTo>
                  <a:cubicBezTo>
                    <a:pt x="5169" y="6"/>
                    <a:pt x="5154" y="0"/>
                    <a:pt x="5138"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815;p55"/>
            <p:cNvSpPr/>
            <p:nvPr/>
          </p:nvSpPr>
          <p:spPr>
            <a:xfrm>
              <a:off x="245247" y="3949038"/>
              <a:ext cx="361521" cy="214803"/>
            </a:xfrm>
            <a:custGeom>
              <a:avLst/>
              <a:gdLst/>
              <a:ahLst/>
              <a:cxnLst/>
              <a:rect l="l" t="t" r="r" b="b"/>
              <a:pathLst>
                <a:path w="6478" h="3849" extrusionOk="0">
                  <a:moveTo>
                    <a:pt x="6393" y="0"/>
                  </a:moveTo>
                  <a:cubicBezTo>
                    <a:pt x="6374" y="0"/>
                    <a:pt x="6353" y="9"/>
                    <a:pt x="6335" y="27"/>
                  </a:cubicBezTo>
                  <a:cubicBezTo>
                    <a:pt x="5097" y="1349"/>
                    <a:pt x="4180" y="2504"/>
                    <a:pt x="3454" y="3647"/>
                  </a:cubicBezTo>
                  <a:cubicBezTo>
                    <a:pt x="2561" y="2480"/>
                    <a:pt x="1215" y="1361"/>
                    <a:pt x="132" y="503"/>
                  </a:cubicBezTo>
                  <a:cubicBezTo>
                    <a:pt x="116" y="493"/>
                    <a:pt x="97" y="487"/>
                    <a:pt x="80" y="487"/>
                  </a:cubicBezTo>
                  <a:cubicBezTo>
                    <a:pt x="58" y="487"/>
                    <a:pt x="38" y="496"/>
                    <a:pt x="25" y="515"/>
                  </a:cubicBezTo>
                  <a:cubicBezTo>
                    <a:pt x="1" y="551"/>
                    <a:pt x="1" y="587"/>
                    <a:pt x="37" y="622"/>
                  </a:cubicBezTo>
                  <a:cubicBezTo>
                    <a:pt x="1144" y="1492"/>
                    <a:pt x="2525" y="2635"/>
                    <a:pt x="3394" y="3825"/>
                  </a:cubicBezTo>
                  <a:cubicBezTo>
                    <a:pt x="3418" y="3837"/>
                    <a:pt x="3430" y="3849"/>
                    <a:pt x="3454" y="3849"/>
                  </a:cubicBezTo>
                  <a:lnTo>
                    <a:pt x="3466" y="3849"/>
                  </a:lnTo>
                  <a:cubicBezTo>
                    <a:pt x="3489" y="3849"/>
                    <a:pt x="3513" y="3837"/>
                    <a:pt x="3525" y="3813"/>
                  </a:cubicBezTo>
                  <a:cubicBezTo>
                    <a:pt x="4251" y="2646"/>
                    <a:pt x="5180" y="1480"/>
                    <a:pt x="6454" y="122"/>
                  </a:cubicBezTo>
                  <a:cubicBezTo>
                    <a:pt x="6478" y="99"/>
                    <a:pt x="6478" y="51"/>
                    <a:pt x="6442" y="27"/>
                  </a:cubicBezTo>
                  <a:cubicBezTo>
                    <a:pt x="6430" y="9"/>
                    <a:pt x="6412" y="0"/>
                    <a:pt x="6393"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816;p55"/>
            <p:cNvSpPr/>
            <p:nvPr/>
          </p:nvSpPr>
          <p:spPr>
            <a:xfrm>
              <a:off x="243964" y="4247951"/>
              <a:ext cx="400698" cy="191699"/>
            </a:xfrm>
            <a:custGeom>
              <a:avLst/>
              <a:gdLst/>
              <a:ahLst/>
              <a:cxnLst/>
              <a:rect l="l" t="t" r="r" b="b"/>
              <a:pathLst>
                <a:path w="7180" h="3435" extrusionOk="0">
                  <a:moveTo>
                    <a:pt x="77" y="0"/>
                  </a:moveTo>
                  <a:cubicBezTo>
                    <a:pt x="57" y="0"/>
                    <a:pt x="37" y="9"/>
                    <a:pt x="24" y="29"/>
                  </a:cubicBezTo>
                  <a:cubicBezTo>
                    <a:pt x="0" y="65"/>
                    <a:pt x="12" y="112"/>
                    <a:pt x="48" y="136"/>
                  </a:cubicBezTo>
                  <a:cubicBezTo>
                    <a:pt x="1667" y="1219"/>
                    <a:pt x="3191" y="2279"/>
                    <a:pt x="3905" y="3398"/>
                  </a:cubicBezTo>
                  <a:cubicBezTo>
                    <a:pt x="3917" y="3410"/>
                    <a:pt x="3941" y="3434"/>
                    <a:pt x="3965" y="3434"/>
                  </a:cubicBezTo>
                  <a:cubicBezTo>
                    <a:pt x="3989" y="3434"/>
                    <a:pt x="4013" y="3422"/>
                    <a:pt x="4024" y="3398"/>
                  </a:cubicBezTo>
                  <a:cubicBezTo>
                    <a:pt x="4632" y="2493"/>
                    <a:pt x="5846" y="1339"/>
                    <a:pt x="7144" y="124"/>
                  </a:cubicBezTo>
                  <a:cubicBezTo>
                    <a:pt x="7180" y="100"/>
                    <a:pt x="7180" y="53"/>
                    <a:pt x="7156" y="29"/>
                  </a:cubicBezTo>
                  <a:cubicBezTo>
                    <a:pt x="7136" y="9"/>
                    <a:pt x="7113" y="0"/>
                    <a:pt x="7092" y="0"/>
                  </a:cubicBezTo>
                  <a:cubicBezTo>
                    <a:pt x="7075" y="0"/>
                    <a:pt x="7059" y="6"/>
                    <a:pt x="7049" y="17"/>
                  </a:cubicBezTo>
                  <a:cubicBezTo>
                    <a:pt x="5787" y="1196"/>
                    <a:pt x="4596" y="2327"/>
                    <a:pt x="3965" y="3220"/>
                  </a:cubicBezTo>
                  <a:cubicBezTo>
                    <a:pt x="3215" y="2112"/>
                    <a:pt x="1715" y="1077"/>
                    <a:pt x="119" y="17"/>
                  </a:cubicBezTo>
                  <a:cubicBezTo>
                    <a:pt x="108" y="6"/>
                    <a:pt x="93" y="0"/>
                    <a:pt x="77"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817;p55"/>
            <p:cNvSpPr/>
            <p:nvPr/>
          </p:nvSpPr>
          <p:spPr>
            <a:xfrm>
              <a:off x="449281" y="3537223"/>
              <a:ext cx="729627" cy="1896395"/>
            </a:xfrm>
            <a:custGeom>
              <a:avLst/>
              <a:gdLst/>
              <a:ahLst/>
              <a:cxnLst/>
              <a:rect l="l" t="t" r="r" b="b"/>
              <a:pathLst>
                <a:path w="13074" h="33981" extrusionOk="0">
                  <a:moveTo>
                    <a:pt x="11252" y="0"/>
                  </a:moveTo>
                  <a:lnTo>
                    <a:pt x="11252" y="0"/>
                  </a:lnTo>
                  <a:cubicBezTo>
                    <a:pt x="4227" y="7597"/>
                    <a:pt x="786" y="19288"/>
                    <a:pt x="0" y="33981"/>
                  </a:cubicBezTo>
                  <a:lnTo>
                    <a:pt x="5477" y="33981"/>
                  </a:lnTo>
                  <a:cubicBezTo>
                    <a:pt x="12930" y="19265"/>
                    <a:pt x="13073" y="8513"/>
                    <a:pt x="11252"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818;p55"/>
            <p:cNvSpPr/>
            <p:nvPr/>
          </p:nvSpPr>
          <p:spPr>
            <a:xfrm>
              <a:off x="445263" y="3532982"/>
              <a:ext cx="765511" cy="1904654"/>
            </a:xfrm>
            <a:custGeom>
              <a:avLst/>
              <a:gdLst/>
              <a:ahLst/>
              <a:cxnLst/>
              <a:rect l="l" t="t" r="r" b="b"/>
              <a:pathLst>
                <a:path w="13717" h="34129" extrusionOk="0">
                  <a:moveTo>
                    <a:pt x="11288" y="231"/>
                  </a:moveTo>
                  <a:lnTo>
                    <a:pt x="11288" y="231"/>
                  </a:lnTo>
                  <a:cubicBezTo>
                    <a:pt x="13550" y="10982"/>
                    <a:pt x="11705" y="21710"/>
                    <a:pt x="5501" y="33985"/>
                  </a:cubicBezTo>
                  <a:lnTo>
                    <a:pt x="155" y="33985"/>
                  </a:lnTo>
                  <a:cubicBezTo>
                    <a:pt x="989" y="18531"/>
                    <a:pt x="4632" y="7482"/>
                    <a:pt x="11288" y="231"/>
                  </a:cubicBezTo>
                  <a:close/>
                  <a:moveTo>
                    <a:pt x="11324" y="0"/>
                  </a:moveTo>
                  <a:cubicBezTo>
                    <a:pt x="11305" y="0"/>
                    <a:pt x="11284" y="8"/>
                    <a:pt x="11276" y="17"/>
                  </a:cubicBezTo>
                  <a:cubicBezTo>
                    <a:pt x="7847" y="3720"/>
                    <a:pt x="5156" y="8554"/>
                    <a:pt x="3287" y="14388"/>
                  </a:cubicBezTo>
                  <a:cubicBezTo>
                    <a:pt x="1513" y="19912"/>
                    <a:pt x="406" y="26532"/>
                    <a:pt x="1" y="34057"/>
                  </a:cubicBezTo>
                  <a:cubicBezTo>
                    <a:pt x="1" y="34069"/>
                    <a:pt x="1" y="34092"/>
                    <a:pt x="25" y="34104"/>
                  </a:cubicBezTo>
                  <a:cubicBezTo>
                    <a:pt x="36" y="34128"/>
                    <a:pt x="48" y="34128"/>
                    <a:pt x="72" y="34128"/>
                  </a:cubicBezTo>
                  <a:lnTo>
                    <a:pt x="5549" y="34128"/>
                  </a:lnTo>
                  <a:cubicBezTo>
                    <a:pt x="5573" y="34128"/>
                    <a:pt x="5597" y="34116"/>
                    <a:pt x="5609" y="34092"/>
                  </a:cubicBezTo>
                  <a:cubicBezTo>
                    <a:pt x="11883" y="21710"/>
                    <a:pt x="13717" y="10899"/>
                    <a:pt x="11395" y="53"/>
                  </a:cubicBezTo>
                  <a:cubicBezTo>
                    <a:pt x="11395" y="29"/>
                    <a:pt x="11371" y="5"/>
                    <a:pt x="11347" y="5"/>
                  </a:cubicBezTo>
                  <a:cubicBezTo>
                    <a:pt x="11340" y="1"/>
                    <a:pt x="11332" y="0"/>
                    <a:pt x="11324"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819;p55"/>
            <p:cNvSpPr/>
            <p:nvPr/>
          </p:nvSpPr>
          <p:spPr>
            <a:xfrm>
              <a:off x="584169" y="3533038"/>
              <a:ext cx="497691" cy="1904598"/>
            </a:xfrm>
            <a:custGeom>
              <a:avLst/>
              <a:gdLst/>
              <a:ahLst/>
              <a:cxnLst/>
              <a:rect l="l" t="t" r="r" b="b"/>
              <a:pathLst>
                <a:path w="8918" h="34128" extrusionOk="0">
                  <a:moveTo>
                    <a:pt x="8839" y="1"/>
                  </a:moveTo>
                  <a:cubicBezTo>
                    <a:pt x="8807" y="1"/>
                    <a:pt x="8773" y="22"/>
                    <a:pt x="8763" y="52"/>
                  </a:cubicBezTo>
                  <a:cubicBezTo>
                    <a:pt x="5120" y="10755"/>
                    <a:pt x="2179" y="22185"/>
                    <a:pt x="12" y="34044"/>
                  </a:cubicBezTo>
                  <a:cubicBezTo>
                    <a:pt x="0" y="34080"/>
                    <a:pt x="36" y="34127"/>
                    <a:pt x="72" y="34127"/>
                  </a:cubicBezTo>
                  <a:lnTo>
                    <a:pt x="83" y="34127"/>
                  </a:lnTo>
                  <a:cubicBezTo>
                    <a:pt x="119" y="34127"/>
                    <a:pt x="155" y="34103"/>
                    <a:pt x="155" y="34068"/>
                  </a:cubicBezTo>
                  <a:cubicBezTo>
                    <a:pt x="2322" y="22221"/>
                    <a:pt x="5263" y="10791"/>
                    <a:pt x="8906" y="99"/>
                  </a:cubicBezTo>
                  <a:cubicBezTo>
                    <a:pt x="8918" y="63"/>
                    <a:pt x="8894" y="16"/>
                    <a:pt x="8858" y="4"/>
                  </a:cubicBezTo>
                  <a:cubicBezTo>
                    <a:pt x="8852" y="2"/>
                    <a:pt x="8845" y="1"/>
                    <a:pt x="8839"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820;p55"/>
            <p:cNvSpPr/>
            <p:nvPr/>
          </p:nvSpPr>
          <p:spPr>
            <a:xfrm>
              <a:off x="913045" y="3734341"/>
              <a:ext cx="209390" cy="179030"/>
            </a:xfrm>
            <a:custGeom>
              <a:avLst/>
              <a:gdLst/>
              <a:ahLst/>
              <a:cxnLst/>
              <a:rect l="l" t="t" r="r" b="b"/>
              <a:pathLst>
                <a:path w="3752" h="3208" extrusionOk="0">
                  <a:moveTo>
                    <a:pt x="82" y="0"/>
                  </a:moveTo>
                  <a:cubicBezTo>
                    <a:pt x="71" y="0"/>
                    <a:pt x="60" y="2"/>
                    <a:pt x="48" y="5"/>
                  </a:cubicBezTo>
                  <a:cubicBezTo>
                    <a:pt x="13" y="16"/>
                    <a:pt x="1" y="52"/>
                    <a:pt x="13" y="100"/>
                  </a:cubicBezTo>
                  <a:cubicBezTo>
                    <a:pt x="417" y="1231"/>
                    <a:pt x="656" y="2219"/>
                    <a:pt x="715" y="3136"/>
                  </a:cubicBezTo>
                  <a:cubicBezTo>
                    <a:pt x="715" y="3172"/>
                    <a:pt x="739" y="3195"/>
                    <a:pt x="763" y="3207"/>
                  </a:cubicBezTo>
                  <a:lnTo>
                    <a:pt x="787" y="3207"/>
                  </a:lnTo>
                  <a:cubicBezTo>
                    <a:pt x="810" y="3207"/>
                    <a:pt x="822" y="3207"/>
                    <a:pt x="846" y="3195"/>
                  </a:cubicBezTo>
                  <a:cubicBezTo>
                    <a:pt x="1751" y="2338"/>
                    <a:pt x="2692" y="1624"/>
                    <a:pt x="3704" y="1005"/>
                  </a:cubicBezTo>
                  <a:cubicBezTo>
                    <a:pt x="3739" y="981"/>
                    <a:pt x="3751" y="933"/>
                    <a:pt x="3727" y="898"/>
                  </a:cubicBezTo>
                  <a:cubicBezTo>
                    <a:pt x="3720" y="874"/>
                    <a:pt x="3697" y="861"/>
                    <a:pt x="3672" y="861"/>
                  </a:cubicBezTo>
                  <a:cubicBezTo>
                    <a:pt x="3659" y="861"/>
                    <a:pt x="3645" y="865"/>
                    <a:pt x="3632" y="874"/>
                  </a:cubicBezTo>
                  <a:cubicBezTo>
                    <a:pt x="2644" y="1469"/>
                    <a:pt x="1739" y="2160"/>
                    <a:pt x="858" y="2981"/>
                  </a:cubicBezTo>
                  <a:cubicBezTo>
                    <a:pt x="775" y="2088"/>
                    <a:pt x="536" y="1124"/>
                    <a:pt x="144" y="40"/>
                  </a:cubicBezTo>
                  <a:cubicBezTo>
                    <a:pt x="135" y="13"/>
                    <a:pt x="112" y="0"/>
                    <a:pt x="82" y="0"/>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821;p55"/>
            <p:cNvSpPr/>
            <p:nvPr/>
          </p:nvSpPr>
          <p:spPr>
            <a:xfrm>
              <a:off x="812033" y="3898140"/>
              <a:ext cx="323684" cy="285009"/>
            </a:xfrm>
            <a:custGeom>
              <a:avLst/>
              <a:gdLst/>
              <a:ahLst/>
              <a:cxnLst/>
              <a:rect l="l" t="t" r="r" b="b"/>
              <a:pathLst>
                <a:path w="5800" h="5107" extrusionOk="0">
                  <a:moveTo>
                    <a:pt x="92" y="1"/>
                  </a:moveTo>
                  <a:cubicBezTo>
                    <a:pt x="81" y="1"/>
                    <a:pt x="70" y="4"/>
                    <a:pt x="60" y="10"/>
                  </a:cubicBezTo>
                  <a:cubicBezTo>
                    <a:pt x="25" y="22"/>
                    <a:pt x="1" y="58"/>
                    <a:pt x="13" y="106"/>
                  </a:cubicBezTo>
                  <a:cubicBezTo>
                    <a:pt x="632" y="1689"/>
                    <a:pt x="989" y="3344"/>
                    <a:pt x="1108" y="5035"/>
                  </a:cubicBezTo>
                  <a:cubicBezTo>
                    <a:pt x="1108" y="5071"/>
                    <a:pt x="1120" y="5094"/>
                    <a:pt x="1156" y="5106"/>
                  </a:cubicBezTo>
                  <a:lnTo>
                    <a:pt x="1180" y="5106"/>
                  </a:lnTo>
                  <a:cubicBezTo>
                    <a:pt x="1203" y="5106"/>
                    <a:pt x="1215" y="5106"/>
                    <a:pt x="1227" y="5082"/>
                  </a:cubicBezTo>
                  <a:cubicBezTo>
                    <a:pt x="2335" y="4094"/>
                    <a:pt x="3775" y="3046"/>
                    <a:pt x="5752" y="1784"/>
                  </a:cubicBezTo>
                  <a:cubicBezTo>
                    <a:pt x="5787" y="1772"/>
                    <a:pt x="5799" y="1725"/>
                    <a:pt x="5775" y="1689"/>
                  </a:cubicBezTo>
                  <a:cubicBezTo>
                    <a:pt x="5760" y="1666"/>
                    <a:pt x="5735" y="1653"/>
                    <a:pt x="5709" y="1653"/>
                  </a:cubicBezTo>
                  <a:cubicBezTo>
                    <a:pt x="5695" y="1653"/>
                    <a:pt x="5681" y="1657"/>
                    <a:pt x="5668" y="1665"/>
                  </a:cubicBezTo>
                  <a:cubicBezTo>
                    <a:pt x="3763" y="2892"/>
                    <a:pt x="2346" y="3916"/>
                    <a:pt x="1239" y="4880"/>
                  </a:cubicBezTo>
                  <a:cubicBezTo>
                    <a:pt x="1120" y="3225"/>
                    <a:pt x="751" y="1606"/>
                    <a:pt x="156" y="46"/>
                  </a:cubicBezTo>
                  <a:cubicBezTo>
                    <a:pt x="147" y="20"/>
                    <a:pt x="120" y="1"/>
                    <a:pt x="92"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822;p55"/>
            <p:cNvSpPr/>
            <p:nvPr/>
          </p:nvSpPr>
          <p:spPr>
            <a:xfrm>
              <a:off x="703095" y="4127013"/>
              <a:ext cx="424639" cy="293324"/>
            </a:xfrm>
            <a:custGeom>
              <a:avLst/>
              <a:gdLst/>
              <a:ahLst/>
              <a:cxnLst/>
              <a:rect l="l" t="t" r="r" b="b"/>
              <a:pathLst>
                <a:path w="7609" h="5256" extrusionOk="0">
                  <a:moveTo>
                    <a:pt x="88" y="1"/>
                  </a:moveTo>
                  <a:cubicBezTo>
                    <a:pt x="78" y="1"/>
                    <a:pt x="69" y="2"/>
                    <a:pt x="60" y="5"/>
                  </a:cubicBezTo>
                  <a:cubicBezTo>
                    <a:pt x="24" y="17"/>
                    <a:pt x="0" y="65"/>
                    <a:pt x="12" y="100"/>
                  </a:cubicBezTo>
                  <a:cubicBezTo>
                    <a:pt x="810" y="1958"/>
                    <a:pt x="1620" y="3898"/>
                    <a:pt x="1905" y="5196"/>
                  </a:cubicBezTo>
                  <a:cubicBezTo>
                    <a:pt x="1917" y="5220"/>
                    <a:pt x="1929" y="5244"/>
                    <a:pt x="1953" y="5256"/>
                  </a:cubicBezTo>
                  <a:lnTo>
                    <a:pt x="1977" y="5256"/>
                  </a:lnTo>
                  <a:cubicBezTo>
                    <a:pt x="2001" y="5256"/>
                    <a:pt x="2012" y="5256"/>
                    <a:pt x="2024" y="5244"/>
                  </a:cubicBezTo>
                  <a:cubicBezTo>
                    <a:pt x="3739" y="3958"/>
                    <a:pt x="5596" y="2863"/>
                    <a:pt x="7561" y="2005"/>
                  </a:cubicBezTo>
                  <a:cubicBezTo>
                    <a:pt x="7597" y="1993"/>
                    <a:pt x="7608" y="1946"/>
                    <a:pt x="7597" y="1910"/>
                  </a:cubicBezTo>
                  <a:cubicBezTo>
                    <a:pt x="7588" y="1884"/>
                    <a:pt x="7561" y="1865"/>
                    <a:pt x="7533" y="1865"/>
                  </a:cubicBezTo>
                  <a:cubicBezTo>
                    <a:pt x="7522" y="1865"/>
                    <a:pt x="7511" y="1868"/>
                    <a:pt x="7501" y="1874"/>
                  </a:cubicBezTo>
                  <a:cubicBezTo>
                    <a:pt x="5572" y="2720"/>
                    <a:pt x="3727" y="3791"/>
                    <a:pt x="2024" y="5053"/>
                  </a:cubicBezTo>
                  <a:cubicBezTo>
                    <a:pt x="1715" y="3744"/>
                    <a:pt x="929" y="1862"/>
                    <a:pt x="155" y="41"/>
                  </a:cubicBezTo>
                  <a:cubicBezTo>
                    <a:pt x="146" y="14"/>
                    <a:pt x="117" y="1"/>
                    <a:pt x="88"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823;p55"/>
            <p:cNvSpPr/>
            <p:nvPr/>
          </p:nvSpPr>
          <p:spPr>
            <a:xfrm>
              <a:off x="600074" y="4423749"/>
              <a:ext cx="476484" cy="318214"/>
            </a:xfrm>
            <a:custGeom>
              <a:avLst/>
              <a:gdLst/>
              <a:ahLst/>
              <a:cxnLst/>
              <a:rect l="l" t="t" r="r" b="b"/>
              <a:pathLst>
                <a:path w="8538" h="5702" extrusionOk="0">
                  <a:moveTo>
                    <a:pt x="92" y="1"/>
                  </a:moveTo>
                  <a:cubicBezTo>
                    <a:pt x="81" y="1"/>
                    <a:pt x="70" y="4"/>
                    <a:pt x="60" y="10"/>
                  </a:cubicBezTo>
                  <a:cubicBezTo>
                    <a:pt x="25" y="22"/>
                    <a:pt x="1" y="70"/>
                    <a:pt x="25" y="105"/>
                  </a:cubicBezTo>
                  <a:cubicBezTo>
                    <a:pt x="930" y="1891"/>
                    <a:pt x="1918" y="3939"/>
                    <a:pt x="2323" y="5642"/>
                  </a:cubicBezTo>
                  <a:cubicBezTo>
                    <a:pt x="2334" y="5666"/>
                    <a:pt x="2346" y="5689"/>
                    <a:pt x="2370" y="5689"/>
                  </a:cubicBezTo>
                  <a:cubicBezTo>
                    <a:pt x="2382" y="5701"/>
                    <a:pt x="2394" y="5701"/>
                    <a:pt x="2394" y="5701"/>
                  </a:cubicBezTo>
                  <a:cubicBezTo>
                    <a:pt x="2418" y="5701"/>
                    <a:pt x="2430" y="5689"/>
                    <a:pt x="2442" y="5678"/>
                  </a:cubicBezTo>
                  <a:cubicBezTo>
                    <a:pt x="4109" y="4380"/>
                    <a:pt x="6537" y="3451"/>
                    <a:pt x="8478" y="2784"/>
                  </a:cubicBezTo>
                  <a:cubicBezTo>
                    <a:pt x="8514" y="2772"/>
                    <a:pt x="8538" y="2737"/>
                    <a:pt x="8514" y="2689"/>
                  </a:cubicBezTo>
                  <a:cubicBezTo>
                    <a:pt x="8504" y="2660"/>
                    <a:pt x="8478" y="2638"/>
                    <a:pt x="8449" y="2638"/>
                  </a:cubicBezTo>
                  <a:cubicBezTo>
                    <a:pt x="8443" y="2638"/>
                    <a:pt x="8437" y="2639"/>
                    <a:pt x="8430" y="2641"/>
                  </a:cubicBezTo>
                  <a:cubicBezTo>
                    <a:pt x="6514" y="3296"/>
                    <a:pt x="4120" y="4213"/>
                    <a:pt x="2442" y="5499"/>
                  </a:cubicBezTo>
                  <a:cubicBezTo>
                    <a:pt x="2013" y="3808"/>
                    <a:pt x="1049" y="1796"/>
                    <a:pt x="156" y="46"/>
                  </a:cubicBezTo>
                  <a:cubicBezTo>
                    <a:pt x="147" y="20"/>
                    <a:pt x="120" y="1"/>
                    <a:pt x="92" y="1"/>
                  </a:cubicBez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Title 1"/>
          <p:cNvSpPr>
            <a:spLocks noGrp="1"/>
          </p:cNvSpPr>
          <p:nvPr>
            <p:ph type="title"/>
          </p:nvPr>
        </p:nvSpPr>
        <p:spPr>
          <a:xfrm>
            <a:off x="797325" y="1649897"/>
            <a:ext cx="3479960" cy="1539804"/>
          </a:xfrm>
        </p:spPr>
        <p:txBody>
          <a:bodyPr/>
          <a:lstStyle/>
          <a:p>
            <a:pPr algn="l"/>
            <a:r>
              <a:rPr lang="en-US" u="sng" smtClean="0">
                <a:latin typeface="Baloo 2" panose="020B0604020202020204" charset="0"/>
                <a:cs typeface="Baloo 2" panose="020B0604020202020204" charset="0"/>
              </a:rPr>
              <a:t>THIẾT KẾ GIAO DIỆN ADMIN</a:t>
            </a:r>
            <a:endParaRPr lang="en-US" u="sng">
              <a:latin typeface="Baloo 2" panose="020B0604020202020204" charset="0"/>
              <a:cs typeface="Baloo 2" panose="020B0604020202020204" charset="0"/>
            </a:endParaRPr>
          </a:p>
        </p:txBody>
      </p:sp>
      <p:pic>
        <p:nvPicPr>
          <p:cNvPr id="68" name="Picture 67"/>
          <p:cNvPicPr>
            <a:picLocks noChangeAspect="1"/>
          </p:cNvPicPr>
          <p:nvPr/>
        </p:nvPicPr>
        <p:blipFill>
          <a:blip r:embed="rId2"/>
          <a:stretch>
            <a:fillRect/>
          </a:stretch>
        </p:blipFill>
        <p:spPr>
          <a:xfrm>
            <a:off x="4755460" y="1499845"/>
            <a:ext cx="3836963" cy="1869290"/>
          </a:xfrm>
          <a:prstGeom prst="rect">
            <a:avLst/>
          </a:prstGeom>
          <a:ln w="12700">
            <a:solidFill>
              <a:schemeClr val="tx1"/>
            </a:solidFill>
          </a:ln>
        </p:spPr>
      </p:pic>
      <p:sp>
        <p:nvSpPr>
          <p:cNvPr id="2" name="Rectangle 1"/>
          <p:cNvSpPr/>
          <p:nvPr/>
        </p:nvSpPr>
        <p:spPr>
          <a:xfrm>
            <a:off x="7501672" y="4725696"/>
            <a:ext cx="325730" cy="246221"/>
          </a:xfrm>
          <a:prstGeom prst="rect">
            <a:avLst/>
          </a:prstGeom>
        </p:spPr>
        <p:txBody>
          <a:bodyPr wrap="none">
            <a:spAutoFit/>
          </a:bodyPr>
          <a:lstStyle/>
          <a:p>
            <a:fld id="{00000000-1234-1234-1234-123412341234}" type="slidenum">
              <a:rPr lang="en" sz="1000"/>
              <a:pPr/>
              <a:t>17</a:t>
            </a:fld>
            <a:endParaRPr lang="en-US" sz="1000"/>
          </a:p>
        </p:txBody>
      </p:sp>
    </p:spTree>
    <p:extLst>
      <p:ext uri="{BB962C8B-B14F-4D97-AF65-F5344CB8AC3E}">
        <p14:creationId xmlns:p14="http://schemas.microsoft.com/office/powerpoint/2010/main" val="176005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31"/>
          <p:cNvSpPr txBox="1">
            <a:spLocks noGrp="1"/>
          </p:cNvSpPr>
          <p:nvPr>
            <p:ph type="title"/>
          </p:nvPr>
        </p:nvSpPr>
        <p:spPr>
          <a:xfrm>
            <a:off x="3225300" y="2378764"/>
            <a:ext cx="3202593" cy="121577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smtClean="0">
                <a:latin typeface="Baloo 2" panose="020B0604020202020204" charset="0"/>
                <a:cs typeface="Baloo 2" panose="020B0604020202020204" charset="0"/>
              </a:rPr>
              <a:t>Quá trình thực hiện</a:t>
            </a:r>
            <a:endParaRPr sz="3200">
              <a:latin typeface="Baloo 2" panose="020B0604020202020204" charset="0"/>
              <a:cs typeface="Baloo 2" panose="020B0604020202020204" charset="0"/>
            </a:endParaRPr>
          </a:p>
        </p:txBody>
      </p:sp>
      <p:sp>
        <p:nvSpPr>
          <p:cNvPr id="774" name="Google Shape;774;p31"/>
          <p:cNvSpPr txBox="1">
            <a:spLocks noGrp="1"/>
          </p:cNvSpPr>
          <p:nvPr>
            <p:ph type="title" idx="2"/>
          </p:nvPr>
        </p:nvSpPr>
        <p:spPr>
          <a:xfrm>
            <a:off x="3225300" y="1880900"/>
            <a:ext cx="3691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04</a:t>
            </a:r>
            <a:endParaRPr/>
          </a:p>
        </p:txBody>
      </p:sp>
      <p:sp>
        <p:nvSpPr>
          <p:cNvPr id="3" name="Slide Number Placeholder 2"/>
          <p:cNvSpPr>
            <a:spLocks noGrp="1"/>
          </p:cNvSpPr>
          <p:nvPr>
            <p:ph type="sldNum" idx="12"/>
          </p:nvPr>
        </p:nvSpPr>
        <p:spPr>
          <a:xfrm>
            <a:off x="8472458" y="4663217"/>
            <a:ext cx="481042" cy="393600"/>
          </a:xfrm>
        </p:spPr>
        <p:txBody>
          <a:bodyPr/>
          <a:lstStyle/>
          <a:p>
            <a:pPr marL="0" lvl="0" indent="0" algn="r" rtl="0">
              <a:spcBef>
                <a:spcPts val="0"/>
              </a:spcBef>
              <a:spcAft>
                <a:spcPts val="0"/>
              </a:spcAft>
              <a:buNone/>
            </a:pPr>
            <a:fld id="{00000000-1234-1234-1234-123412341234}" type="slidenum">
              <a:rPr lang="en" smtClean="0">
                <a:solidFill>
                  <a:schemeClr val="tx1"/>
                </a:solidFill>
              </a:rPr>
              <a:t>18</a:t>
            </a:fld>
            <a:endParaRPr lang="en">
              <a:solidFill>
                <a:schemeClr val="tx1"/>
              </a:solidFill>
            </a:endParaRPr>
          </a:p>
        </p:txBody>
      </p:sp>
    </p:spTree>
    <p:extLst>
      <p:ext uri="{BB962C8B-B14F-4D97-AF65-F5344CB8AC3E}">
        <p14:creationId xmlns:p14="http://schemas.microsoft.com/office/powerpoint/2010/main" val="3432499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cxnSp>
        <p:nvCxnSpPr>
          <p:cNvPr id="1752" name="Google Shape;1752;p54"/>
          <p:cNvCxnSpPr/>
          <p:nvPr/>
        </p:nvCxnSpPr>
        <p:spPr>
          <a:xfrm flipV="1">
            <a:off x="1905283" y="3040600"/>
            <a:ext cx="6384050" cy="3257"/>
          </a:xfrm>
          <a:prstGeom prst="straightConnector1">
            <a:avLst/>
          </a:prstGeom>
          <a:noFill/>
          <a:ln w="19050" cap="flat" cmpd="sng">
            <a:solidFill>
              <a:schemeClr val="dk1"/>
            </a:solidFill>
            <a:prstDash val="solid"/>
            <a:round/>
            <a:headEnd type="none" w="med" len="med"/>
            <a:tailEnd type="triangle" w="med" len="med"/>
          </a:ln>
        </p:spPr>
      </p:cxnSp>
      <p:cxnSp>
        <p:nvCxnSpPr>
          <p:cNvPr id="1753" name="Google Shape;1753;p54"/>
          <p:cNvCxnSpPr/>
          <p:nvPr/>
        </p:nvCxnSpPr>
        <p:spPr>
          <a:xfrm rot="10800000">
            <a:off x="2874013" y="3363338"/>
            <a:ext cx="0" cy="439800"/>
          </a:xfrm>
          <a:prstGeom prst="straightConnector1">
            <a:avLst/>
          </a:prstGeom>
          <a:noFill/>
          <a:ln w="19050" cap="flat" cmpd="sng">
            <a:solidFill>
              <a:schemeClr val="dk1"/>
            </a:solidFill>
            <a:prstDash val="solid"/>
            <a:round/>
            <a:headEnd type="none" w="med" len="med"/>
            <a:tailEnd type="oval" w="med" len="med"/>
          </a:ln>
        </p:spPr>
      </p:cxnSp>
      <p:cxnSp>
        <p:nvCxnSpPr>
          <p:cNvPr id="1755" name="Google Shape;1755;p54"/>
          <p:cNvCxnSpPr/>
          <p:nvPr/>
        </p:nvCxnSpPr>
        <p:spPr>
          <a:xfrm>
            <a:off x="4511839" y="2278063"/>
            <a:ext cx="0" cy="439800"/>
          </a:xfrm>
          <a:prstGeom prst="straightConnector1">
            <a:avLst/>
          </a:prstGeom>
          <a:noFill/>
          <a:ln w="19050" cap="flat" cmpd="sng">
            <a:solidFill>
              <a:schemeClr val="dk1"/>
            </a:solidFill>
            <a:prstDash val="solid"/>
            <a:round/>
            <a:headEnd type="none" w="med" len="med"/>
            <a:tailEnd type="oval" w="med" len="med"/>
          </a:ln>
        </p:spPr>
      </p:cxnSp>
      <p:cxnSp>
        <p:nvCxnSpPr>
          <p:cNvPr id="1757" name="Google Shape;1757;p54"/>
          <p:cNvCxnSpPr/>
          <p:nvPr/>
        </p:nvCxnSpPr>
        <p:spPr>
          <a:xfrm rot="10800000">
            <a:off x="6202725" y="3334484"/>
            <a:ext cx="0" cy="439800"/>
          </a:xfrm>
          <a:prstGeom prst="straightConnector1">
            <a:avLst/>
          </a:prstGeom>
          <a:noFill/>
          <a:ln w="19050" cap="flat" cmpd="sng">
            <a:solidFill>
              <a:schemeClr val="dk1"/>
            </a:solidFill>
            <a:prstDash val="solid"/>
            <a:round/>
            <a:headEnd type="none" w="med" len="med"/>
            <a:tailEnd type="oval" w="med" len="med"/>
          </a:ln>
        </p:spPr>
      </p:cxnSp>
      <p:cxnSp>
        <p:nvCxnSpPr>
          <p:cNvPr id="1759" name="Google Shape;1759;p54"/>
          <p:cNvCxnSpPr/>
          <p:nvPr/>
        </p:nvCxnSpPr>
        <p:spPr>
          <a:xfrm>
            <a:off x="1245013" y="2278063"/>
            <a:ext cx="0" cy="439800"/>
          </a:xfrm>
          <a:prstGeom prst="straightConnector1">
            <a:avLst/>
          </a:prstGeom>
          <a:noFill/>
          <a:ln w="19050" cap="flat" cmpd="sng">
            <a:solidFill>
              <a:schemeClr val="dk1"/>
            </a:solidFill>
            <a:prstDash val="solid"/>
            <a:round/>
            <a:headEnd type="none" w="med" len="med"/>
            <a:tailEnd type="oval" w="med" len="med"/>
          </a:ln>
        </p:spPr>
      </p:cxnSp>
      <p:sp>
        <p:nvSpPr>
          <p:cNvPr id="1761" name="Google Shape;1761;p54"/>
          <p:cNvSpPr txBox="1">
            <a:spLocks noGrp="1"/>
          </p:cNvSpPr>
          <p:nvPr>
            <p:ph type="title"/>
          </p:nvPr>
        </p:nvSpPr>
        <p:spPr>
          <a:xfrm>
            <a:off x="697475" y="588564"/>
            <a:ext cx="77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TIMELINE</a:t>
            </a:r>
            <a:endParaRPr/>
          </a:p>
        </p:txBody>
      </p:sp>
      <p:sp>
        <p:nvSpPr>
          <p:cNvPr id="1762" name="Google Shape;1762;p54"/>
          <p:cNvSpPr/>
          <p:nvPr/>
        </p:nvSpPr>
        <p:spPr>
          <a:xfrm>
            <a:off x="492138" y="2844548"/>
            <a:ext cx="1455000" cy="363600"/>
          </a:xfrm>
          <a:prstGeom prst="roundRect">
            <a:avLst>
              <a:gd name="adj" fmla="val 16667"/>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smtClean="0">
                <a:solidFill>
                  <a:schemeClr val="dk1"/>
                </a:solidFill>
                <a:latin typeface="Baloo 2" panose="020B0604020202020204" charset="0"/>
                <a:ea typeface="Concert One"/>
                <a:cs typeface="Baloo 2" panose="020B0604020202020204" charset="0"/>
                <a:sym typeface="Concert One"/>
              </a:rPr>
              <a:t>Giai đoạn </a:t>
            </a:r>
            <a:r>
              <a:rPr lang="en" sz="1600" b="1">
                <a:solidFill>
                  <a:schemeClr val="dk1"/>
                </a:solidFill>
                <a:latin typeface="Baloo 2" panose="020B0604020202020204" charset="0"/>
                <a:ea typeface="Concert One"/>
                <a:cs typeface="Baloo 2" panose="020B0604020202020204" charset="0"/>
                <a:sym typeface="Concert One"/>
              </a:rPr>
              <a:t>1</a:t>
            </a:r>
            <a:endParaRPr sz="1600" b="1">
              <a:solidFill>
                <a:schemeClr val="dk1"/>
              </a:solidFill>
              <a:latin typeface="Baloo 2" panose="020B0604020202020204" charset="0"/>
              <a:ea typeface="Concert One"/>
              <a:cs typeface="Baloo 2" panose="020B0604020202020204" charset="0"/>
              <a:sym typeface="Concert One"/>
            </a:endParaRPr>
          </a:p>
        </p:txBody>
      </p:sp>
      <p:sp>
        <p:nvSpPr>
          <p:cNvPr id="1763" name="Google Shape;1763;p54"/>
          <p:cNvSpPr/>
          <p:nvPr/>
        </p:nvSpPr>
        <p:spPr>
          <a:xfrm>
            <a:off x="2146513" y="2844548"/>
            <a:ext cx="1455000" cy="363600"/>
          </a:xfrm>
          <a:prstGeom prst="roundRect">
            <a:avLst>
              <a:gd name="adj" fmla="val 16667"/>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sz="1600" b="1">
                <a:solidFill>
                  <a:schemeClr val="dk1"/>
                </a:solidFill>
                <a:latin typeface="Baloo 2" panose="020B0604020202020204" charset="0"/>
                <a:ea typeface="Concert One"/>
                <a:cs typeface="Baloo 2" panose="020B0604020202020204" charset="0"/>
                <a:sym typeface="Concert One"/>
              </a:rPr>
              <a:t>Giai đoạn </a:t>
            </a:r>
            <a:r>
              <a:rPr lang="en-US" sz="1600" b="1" smtClean="0">
                <a:solidFill>
                  <a:schemeClr val="dk1"/>
                </a:solidFill>
                <a:latin typeface="Baloo 2" panose="020B0604020202020204" charset="0"/>
                <a:ea typeface="Concert One"/>
                <a:cs typeface="Baloo 2" panose="020B0604020202020204" charset="0"/>
                <a:sym typeface="Concert One"/>
              </a:rPr>
              <a:t>2</a:t>
            </a:r>
            <a:endParaRPr lang="en-US" sz="1600" b="1">
              <a:solidFill>
                <a:schemeClr val="dk1"/>
              </a:solidFill>
              <a:latin typeface="Baloo 2" panose="020B0604020202020204" charset="0"/>
              <a:ea typeface="Concert One"/>
              <a:cs typeface="Baloo 2" panose="020B0604020202020204" charset="0"/>
              <a:sym typeface="Concert One"/>
            </a:endParaRPr>
          </a:p>
        </p:txBody>
      </p:sp>
      <p:sp>
        <p:nvSpPr>
          <p:cNvPr id="1764" name="Google Shape;1764;p54"/>
          <p:cNvSpPr/>
          <p:nvPr/>
        </p:nvSpPr>
        <p:spPr>
          <a:xfrm>
            <a:off x="3800888" y="2844548"/>
            <a:ext cx="1455000" cy="363600"/>
          </a:xfrm>
          <a:prstGeom prst="roundRect">
            <a:avLst>
              <a:gd name="adj" fmla="val 16667"/>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sz="1600" b="1">
                <a:solidFill>
                  <a:schemeClr val="dk1"/>
                </a:solidFill>
                <a:latin typeface="Baloo 2" panose="020B0604020202020204" charset="0"/>
                <a:ea typeface="Concert One"/>
                <a:cs typeface="Baloo 2" panose="020B0604020202020204" charset="0"/>
                <a:sym typeface="Concert One"/>
              </a:rPr>
              <a:t>Giai đoạn </a:t>
            </a:r>
            <a:r>
              <a:rPr lang="en-US" sz="1600" b="1" smtClean="0">
                <a:solidFill>
                  <a:schemeClr val="dk1"/>
                </a:solidFill>
                <a:latin typeface="Baloo 2" panose="020B0604020202020204" charset="0"/>
                <a:ea typeface="Concert One"/>
                <a:cs typeface="Baloo 2" panose="020B0604020202020204" charset="0"/>
                <a:sym typeface="Concert One"/>
              </a:rPr>
              <a:t>3</a:t>
            </a:r>
            <a:endParaRPr lang="en-US" sz="1600" b="1">
              <a:solidFill>
                <a:schemeClr val="dk1"/>
              </a:solidFill>
              <a:latin typeface="Baloo 2" panose="020B0604020202020204" charset="0"/>
              <a:ea typeface="Concert One"/>
              <a:cs typeface="Baloo 2" panose="020B0604020202020204" charset="0"/>
              <a:sym typeface="Concert One"/>
            </a:endParaRPr>
          </a:p>
        </p:txBody>
      </p:sp>
      <p:sp>
        <p:nvSpPr>
          <p:cNvPr id="1765" name="Google Shape;1765;p54"/>
          <p:cNvSpPr/>
          <p:nvPr/>
        </p:nvSpPr>
        <p:spPr>
          <a:xfrm>
            <a:off x="5455263" y="2844548"/>
            <a:ext cx="1455000" cy="363600"/>
          </a:xfrm>
          <a:prstGeom prst="roundRect">
            <a:avLst>
              <a:gd name="adj" fmla="val 16667"/>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sz="1600" b="1">
                <a:solidFill>
                  <a:schemeClr val="dk1"/>
                </a:solidFill>
                <a:latin typeface="Baloo 2" panose="020B0604020202020204" charset="0"/>
                <a:ea typeface="Concert One"/>
                <a:cs typeface="Baloo 2" panose="020B0604020202020204" charset="0"/>
                <a:sym typeface="Concert One"/>
              </a:rPr>
              <a:t>Giai đoạn </a:t>
            </a:r>
            <a:r>
              <a:rPr lang="en-US" sz="1600" b="1" smtClean="0">
                <a:solidFill>
                  <a:schemeClr val="dk1"/>
                </a:solidFill>
                <a:latin typeface="Baloo 2" panose="020B0604020202020204" charset="0"/>
                <a:ea typeface="Concert One"/>
                <a:cs typeface="Baloo 2" panose="020B0604020202020204" charset="0"/>
                <a:sym typeface="Concert One"/>
              </a:rPr>
              <a:t>4</a:t>
            </a:r>
            <a:endParaRPr lang="en-US" sz="1600" b="1">
              <a:solidFill>
                <a:schemeClr val="dk1"/>
              </a:solidFill>
              <a:latin typeface="Baloo 2" panose="020B0604020202020204" charset="0"/>
              <a:ea typeface="Concert One"/>
              <a:cs typeface="Baloo 2" panose="020B0604020202020204" charset="0"/>
              <a:sym typeface="Concert One"/>
            </a:endParaRPr>
          </a:p>
        </p:txBody>
      </p:sp>
      <p:sp>
        <p:nvSpPr>
          <p:cNvPr id="1760" name="Google Shape;1760;p54"/>
          <p:cNvSpPr txBox="1">
            <a:spLocks noGrp="1"/>
          </p:cNvSpPr>
          <p:nvPr>
            <p:ph type="subTitle" idx="4294967295"/>
          </p:nvPr>
        </p:nvSpPr>
        <p:spPr>
          <a:xfrm>
            <a:off x="406380" y="1671815"/>
            <a:ext cx="1819500" cy="60624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smtClean="0"/>
              <a:t>Lên ý tưởng, khảo sát</a:t>
            </a:r>
          </a:p>
          <a:p>
            <a:pPr marL="0" lvl="0" indent="0" algn="ctr" rtl="0">
              <a:spcBef>
                <a:spcPts val="0"/>
              </a:spcBef>
              <a:spcAft>
                <a:spcPts val="0"/>
              </a:spcAft>
              <a:buNone/>
            </a:pPr>
            <a:r>
              <a:rPr lang="en-US" sz="1400" smtClean="0"/>
              <a:t>15/8 – 1/9</a:t>
            </a:r>
            <a:endParaRPr sz="1400"/>
          </a:p>
        </p:txBody>
      </p:sp>
      <p:sp>
        <p:nvSpPr>
          <p:cNvPr id="1754" name="Google Shape;1754;p54"/>
          <p:cNvSpPr txBox="1">
            <a:spLocks noGrp="1"/>
          </p:cNvSpPr>
          <p:nvPr>
            <p:ph type="subTitle" idx="4294967295"/>
          </p:nvPr>
        </p:nvSpPr>
        <p:spPr>
          <a:xfrm>
            <a:off x="1947138" y="3774284"/>
            <a:ext cx="1877426" cy="69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smtClean="0"/>
              <a:t>Thiết kế</a:t>
            </a:r>
          </a:p>
          <a:p>
            <a:pPr marL="0" lvl="0" indent="0" algn="ctr" rtl="0">
              <a:spcBef>
                <a:spcPts val="0"/>
              </a:spcBef>
              <a:spcAft>
                <a:spcPts val="0"/>
              </a:spcAft>
              <a:buNone/>
            </a:pPr>
            <a:r>
              <a:rPr lang="en-US" sz="1400" smtClean="0"/>
              <a:t>2/9 – 15/9</a:t>
            </a:r>
            <a:endParaRPr sz="1400"/>
          </a:p>
        </p:txBody>
      </p:sp>
      <p:sp>
        <p:nvSpPr>
          <p:cNvPr id="1756" name="Google Shape;1756;p54"/>
          <p:cNvSpPr txBox="1">
            <a:spLocks noGrp="1"/>
          </p:cNvSpPr>
          <p:nvPr>
            <p:ph type="subTitle" idx="4294967295"/>
          </p:nvPr>
        </p:nvSpPr>
        <p:spPr>
          <a:xfrm>
            <a:off x="3382642" y="1522337"/>
            <a:ext cx="2263618" cy="7557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smtClean="0"/>
              <a:t>Xây dựng backend và frontend</a:t>
            </a:r>
          </a:p>
          <a:p>
            <a:pPr marL="0" lvl="0" indent="0" algn="ctr" rtl="0">
              <a:spcBef>
                <a:spcPts val="0"/>
              </a:spcBef>
              <a:spcAft>
                <a:spcPts val="0"/>
              </a:spcAft>
              <a:buNone/>
            </a:pPr>
            <a:r>
              <a:rPr lang="en-US" sz="1400" smtClean="0"/>
              <a:t>16/9 – 10/10</a:t>
            </a:r>
            <a:endParaRPr sz="1400"/>
          </a:p>
        </p:txBody>
      </p:sp>
      <p:sp>
        <p:nvSpPr>
          <p:cNvPr id="1758" name="Google Shape;1758;p54"/>
          <p:cNvSpPr txBox="1">
            <a:spLocks noGrp="1"/>
          </p:cNvSpPr>
          <p:nvPr>
            <p:ph type="subTitle" idx="4294967295"/>
          </p:nvPr>
        </p:nvSpPr>
        <p:spPr>
          <a:xfrm>
            <a:off x="5255887" y="3803139"/>
            <a:ext cx="2275031" cy="74914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smtClean="0"/>
              <a:t>Hoàn thiện các chức năng và test</a:t>
            </a:r>
          </a:p>
          <a:p>
            <a:pPr marL="0" lvl="0" indent="0" algn="ctr" rtl="0">
              <a:spcBef>
                <a:spcPts val="0"/>
              </a:spcBef>
              <a:spcAft>
                <a:spcPts val="0"/>
              </a:spcAft>
              <a:buNone/>
            </a:pPr>
            <a:r>
              <a:rPr lang="en-US" sz="1400" smtClean="0"/>
              <a:t>(1/10 – 10/11) – (11/11 – 5/12)</a:t>
            </a:r>
            <a:endParaRPr sz="1400"/>
          </a:p>
        </p:txBody>
      </p:sp>
      <p:grpSp>
        <p:nvGrpSpPr>
          <p:cNvPr id="1766" name="Google Shape;1766;p54"/>
          <p:cNvGrpSpPr/>
          <p:nvPr/>
        </p:nvGrpSpPr>
        <p:grpSpPr>
          <a:xfrm rot="-7217067">
            <a:off x="-809209" y="3690203"/>
            <a:ext cx="2435263" cy="1836747"/>
            <a:chOff x="1852738" y="206787"/>
            <a:chExt cx="2668014" cy="2012295"/>
          </a:xfrm>
        </p:grpSpPr>
        <p:sp>
          <p:nvSpPr>
            <p:cNvPr id="1767" name="Google Shape;1767;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54"/>
          <p:cNvGrpSpPr/>
          <p:nvPr/>
        </p:nvGrpSpPr>
        <p:grpSpPr>
          <a:xfrm rot="-3380372">
            <a:off x="7714794" y="3690239"/>
            <a:ext cx="2435181" cy="1836685"/>
            <a:chOff x="1852738" y="206787"/>
            <a:chExt cx="2668014" cy="2012295"/>
          </a:xfrm>
        </p:grpSpPr>
        <p:sp>
          <p:nvSpPr>
            <p:cNvPr id="1775" name="Google Shape;1775;p54"/>
            <p:cNvSpPr/>
            <p:nvPr/>
          </p:nvSpPr>
          <p:spPr>
            <a:xfrm>
              <a:off x="1863109" y="218911"/>
              <a:ext cx="2657643" cy="1988923"/>
            </a:xfrm>
            <a:custGeom>
              <a:avLst/>
              <a:gdLst/>
              <a:ahLst/>
              <a:cxnLst/>
              <a:rect l="l" t="t" r="r" b="b"/>
              <a:pathLst>
                <a:path w="18194" h="13616" extrusionOk="0">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1852738" y="206787"/>
              <a:ext cx="2626237" cy="2012295"/>
            </a:xfrm>
            <a:custGeom>
              <a:avLst/>
              <a:gdLst/>
              <a:ahLst/>
              <a:cxnLst/>
              <a:rect l="l" t="t" r="r" b="b"/>
              <a:pathLst>
                <a:path w="17979" h="13776" extrusionOk="0">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3252705" y="1222283"/>
              <a:ext cx="320191" cy="890750"/>
            </a:xfrm>
            <a:custGeom>
              <a:avLst/>
              <a:gdLst/>
              <a:ahLst/>
              <a:cxnLst/>
              <a:rect l="l" t="t" r="r" b="b"/>
              <a:pathLst>
                <a:path w="2192" h="6098" extrusionOk="0">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2664906" y="293262"/>
              <a:ext cx="434858" cy="551862"/>
            </a:xfrm>
            <a:custGeom>
              <a:avLst/>
              <a:gdLst/>
              <a:ahLst/>
              <a:cxnLst/>
              <a:rect l="l" t="t" r="r" b="b"/>
              <a:pathLst>
                <a:path w="2977" h="3778" extrusionOk="0">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3364013" y="660634"/>
              <a:ext cx="309820" cy="184490"/>
            </a:xfrm>
            <a:custGeom>
              <a:avLst/>
              <a:gdLst/>
              <a:ahLst/>
              <a:cxnLst/>
              <a:rect l="l" t="t" r="r" b="b"/>
              <a:pathLst>
                <a:path w="2121" h="1263" extrusionOk="0">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p:nvPr/>
          </p:nvSpPr>
          <p:spPr>
            <a:xfrm>
              <a:off x="3471815" y="1174956"/>
              <a:ext cx="247155" cy="418059"/>
            </a:xfrm>
            <a:custGeom>
              <a:avLst/>
              <a:gdLst/>
              <a:ahLst/>
              <a:cxnLst/>
              <a:rect l="l" t="t" r="r" b="b"/>
              <a:pathLst>
                <a:path w="1692" h="2862" extrusionOk="0">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4"/>
            <p:cNvSpPr/>
            <p:nvPr/>
          </p:nvSpPr>
          <p:spPr>
            <a:xfrm>
              <a:off x="2289205" y="652016"/>
              <a:ext cx="438510" cy="547918"/>
            </a:xfrm>
            <a:custGeom>
              <a:avLst/>
              <a:gdLst/>
              <a:ahLst/>
              <a:cxnLst/>
              <a:rect l="l" t="t" r="r" b="b"/>
              <a:pathLst>
                <a:path w="3002" h="3751" extrusionOk="0">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1765;p54"/>
          <p:cNvSpPr/>
          <p:nvPr/>
        </p:nvSpPr>
        <p:spPr>
          <a:xfrm>
            <a:off x="7109638" y="2858800"/>
            <a:ext cx="1455000" cy="363600"/>
          </a:xfrm>
          <a:prstGeom prst="roundRect">
            <a:avLst>
              <a:gd name="adj" fmla="val 16667"/>
            </a:avLst>
          </a:prstGeom>
          <a:solidFill>
            <a:srgbClr val="FFAF69"/>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sz="1600" b="1">
                <a:solidFill>
                  <a:schemeClr val="dk1"/>
                </a:solidFill>
                <a:latin typeface="Baloo 2" panose="020B0604020202020204" charset="0"/>
                <a:ea typeface="Concert One"/>
                <a:cs typeface="Baloo 2" panose="020B0604020202020204" charset="0"/>
                <a:sym typeface="Concert One"/>
              </a:rPr>
              <a:t>Giai đoạn </a:t>
            </a:r>
            <a:r>
              <a:rPr lang="en-US" sz="1600" b="1" smtClean="0">
                <a:solidFill>
                  <a:schemeClr val="dk1"/>
                </a:solidFill>
                <a:latin typeface="Baloo 2" panose="020B0604020202020204" charset="0"/>
                <a:ea typeface="Concert One"/>
                <a:cs typeface="Baloo 2" panose="020B0604020202020204" charset="0"/>
                <a:sym typeface="Concert One"/>
              </a:rPr>
              <a:t>5</a:t>
            </a:r>
            <a:endParaRPr lang="en-US" sz="1600" b="1">
              <a:solidFill>
                <a:schemeClr val="dk1"/>
              </a:solidFill>
              <a:latin typeface="Baloo 2" panose="020B0604020202020204" charset="0"/>
              <a:ea typeface="Concert One"/>
              <a:cs typeface="Baloo 2" panose="020B0604020202020204" charset="0"/>
              <a:sym typeface="Concert One"/>
            </a:endParaRPr>
          </a:p>
        </p:txBody>
      </p:sp>
      <p:cxnSp>
        <p:nvCxnSpPr>
          <p:cNvPr id="34" name="Google Shape;1755;p54"/>
          <p:cNvCxnSpPr/>
          <p:nvPr/>
        </p:nvCxnSpPr>
        <p:spPr>
          <a:xfrm>
            <a:off x="7823076" y="2278063"/>
            <a:ext cx="0" cy="439800"/>
          </a:xfrm>
          <a:prstGeom prst="straightConnector1">
            <a:avLst/>
          </a:prstGeom>
          <a:noFill/>
          <a:ln w="19050" cap="flat" cmpd="sng">
            <a:solidFill>
              <a:schemeClr val="dk1"/>
            </a:solidFill>
            <a:prstDash val="solid"/>
            <a:round/>
            <a:headEnd type="none" w="med" len="med"/>
            <a:tailEnd type="oval" w="med" len="med"/>
          </a:ln>
        </p:spPr>
      </p:cxnSp>
      <p:sp>
        <p:nvSpPr>
          <p:cNvPr id="35" name="Google Shape;1758;p54"/>
          <p:cNvSpPr txBox="1">
            <a:spLocks/>
          </p:cNvSpPr>
          <p:nvPr/>
        </p:nvSpPr>
        <p:spPr>
          <a:xfrm>
            <a:off x="6797799" y="1552679"/>
            <a:ext cx="1995680" cy="8175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Char char="●"/>
              <a:defRPr sz="1800" b="0" i="0" u="none" strike="noStrike" cap="none">
                <a:solidFill>
                  <a:schemeClr val="dk1"/>
                </a:solidFill>
                <a:latin typeface="Baloo 2"/>
                <a:ea typeface="Baloo 2"/>
                <a:cs typeface="Baloo 2"/>
                <a:sym typeface="Baloo 2"/>
              </a:defRPr>
            </a:lvl1pPr>
            <a:lvl2pPr marL="914400" marR="0" lvl="1"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1600"/>
              </a:spcBef>
              <a:spcAft>
                <a:spcPts val="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1600"/>
              </a:spcBef>
              <a:spcAft>
                <a:spcPts val="1600"/>
              </a:spcAft>
              <a:buClr>
                <a:schemeClr val="dk1"/>
              </a:buClr>
              <a:buSzPts val="1400"/>
              <a:buFont typeface="Baloo 2"/>
              <a:buChar char="■"/>
              <a:defRPr sz="1400" b="0" i="0" u="none" strike="noStrike" cap="none">
                <a:solidFill>
                  <a:schemeClr val="dk1"/>
                </a:solidFill>
                <a:latin typeface="Baloo 2"/>
                <a:ea typeface="Baloo 2"/>
                <a:cs typeface="Baloo 2"/>
                <a:sym typeface="Baloo 2"/>
              </a:defRPr>
            </a:lvl9pPr>
          </a:lstStyle>
          <a:p>
            <a:pPr marL="0" indent="0" algn="ctr">
              <a:buFont typeface="Baloo 2"/>
              <a:buNone/>
            </a:pPr>
            <a:r>
              <a:rPr lang="en-US" sz="1400" smtClean="0"/>
              <a:t>Fix bug và hoàn thành dự án</a:t>
            </a:r>
          </a:p>
          <a:p>
            <a:pPr marL="0" indent="0" algn="ctr">
              <a:buFont typeface="Baloo 2"/>
              <a:buNone/>
            </a:pPr>
            <a:r>
              <a:rPr lang="en-US" sz="1400" smtClean="0"/>
              <a:t>7/12 – 15/12</a:t>
            </a:r>
            <a:endParaRPr lang="en-US" sz="140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solidFill>
                  <a:schemeClr val="tx1"/>
                </a:solidFill>
              </a:rPr>
              <a:t>19</a:t>
            </a:fld>
            <a:endParaRPr lang="en">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30"/>
          <p:cNvSpPr txBox="1">
            <a:spLocks noGrp="1"/>
          </p:cNvSpPr>
          <p:nvPr>
            <p:ph type="title" idx="2"/>
          </p:nvPr>
        </p:nvSpPr>
        <p:spPr>
          <a:xfrm>
            <a:off x="960846" y="1030161"/>
            <a:ext cx="496800" cy="355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751" name="Google Shape;751;p30"/>
          <p:cNvSpPr txBox="1">
            <a:spLocks noGrp="1"/>
          </p:cNvSpPr>
          <p:nvPr>
            <p:ph type="title"/>
          </p:nvPr>
        </p:nvSpPr>
        <p:spPr>
          <a:xfrm>
            <a:off x="1457646" y="996296"/>
            <a:ext cx="2735087" cy="45997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latin typeface="Baloo 2" panose="020B0604020202020204" charset="0"/>
                <a:cs typeface="Baloo 2" panose="020B0604020202020204" charset="0"/>
              </a:rPr>
              <a:t>Giới thiệu thành viên</a:t>
            </a:r>
            <a:endParaRPr>
              <a:latin typeface="Baloo 2" panose="020B0604020202020204" charset="0"/>
              <a:cs typeface="Baloo 2" panose="020B0604020202020204" charset="0"/>
            </a:endParaRPr>
          </a:p>
        </p:txBody>
      </p:sp>
      <p:sp>
        <p:nvSpPr>
          <p:cNvPr id="753" name="Google Shape;753;p30"/>
          <p:cNvSpPr txBox="1">
            <a:spLocks noGrp="1"/>
          </p:cNvSpPr>
          <p:nvPr>
            <p:ph type="title" idx="3"/>
          </p:nvPr>
        </p:nvSpPr>
        <p:spPr>
          <a:xfrm>
            <a:off x="5618261" y="1020741"/>
            <a:ext cx="2553900" cy="40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mtClean="0">
                <a:latin typeface="Baloo 2" panose="020B0604020202020204" charset="0"/>
                <a:cs typeface="Baloo 2" panose="020B0604020202020204" charset="0"/>
              </a:rPr>
              <a:t>Quá trình thực hiện</a:t>
            </a:r>
            <a:endParaRPr>
              <a:latin typeface="Baloo 2" panose="020B0604020202020204" charset="0"/>
              <a:cs typeface="Baloo 2" panose="020B0604020202020204" charset="0"/>
            </a:endParaRPr>
          </a:p>
        </p:txBody>
      </p:sp>
      <p:sp>
        <p:nvSpPr>
          <p:cNvPr id="755" name="Google Shape;755;p30"/>
          <p:cNvSpPr txBox="1">
            <a:spLocks noGrp="1"/>
          </p:cNvSpPr>
          <p:nvPr>
            <p:ph type="title" idx="5"/>
          </p:nvPr>
        </p:nvSpPr>
        <p:spPr>
          <a:xfrm>
            <a:off x="5138666" y="1049662"/>
            <a:ext cx="493800" cy="284426"/>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756" name="Google Shape;756;p30"/>
          <p:cNvSpPr txBox="1">
            <a:spLocks noGrp="1"/>
          </p:cNvSpPr>
          <p:nvPr>
            <p:ph type="title" idx="6"/>
          </p:nvPr>
        </p:nvSpPr>
        <p:spPr>
          <a:xfrm>
            <a:off x="1484700" y="2395327"/>
            <a:ext cx="2553900" cy="40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mtClean="0">
                <a:latin typeface="Baloo 2" panose="020B0604020202020204" charset="0"/>
                <a:cs typeface="Baloo 2" panose="020B0604020202020204" charset="0"/>
              </a:rPr>
              <a:t>Giới thiệu đề tài</a:t>
            </a:r>
            <a:endParaRPr>
              <a:latin typeface="Baloo 2" panose="020B0604020202020204" charset="0"/>
              <a:cs typeface="Baloo 2" panose="020B0604020202020204" charset="0"/>
            </a:endParaRPr>
          </a:p>
        </p:txBody>
      </p:sp>
      <p:sp>
        <p:nvSpPr>
          <p:cNvPr id="758" name="Google Shape;758;p30"/>
          <p:cNvSpPr txBox="1">
            <a:spLocks noGrp="1"/>
          </p:cNvSpPr>
          <p:nvPr>
            <p:ph type="title" idx="8"/>
          </p:nvPr>
        </p:nvSpPr>
        <p:spPr>
          <a:xfrm>
            <a:off x="974350" y="2395327"/>
            <a:ext cx="493800" cy="314005"/>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759" name="Google Shape;759;p30"/>
          <p:cNvSpPr txBox="1">
            <a:spLocks noGrp="1"/>
          </p:cNvSpPr>
          <p:nvPr>
            <p:ph type="title" idx="9"/>
          </p:nvPr>
        </p:nvSpPr>
        <p:spPr>
          <a:xfrm>
            <a:off x="5639239" y="2392894"/>
            <a:ext cx="2553900" cy="407400"/>
          </a:xfrm>
          <a:prstGeom prst="rect">
            <a:avLst/>
          </a:prstGeom>
        </p:spPr>
        <p:txBody>
          <a:bodyPr spcFirstLastPara="1" wrap="square" lIns="91425" tIns="91425" rIns="91425" bIns="91425" anchor="b" anchorCtr="0">
            <a:noAutofit/>
          </a:bodyPr>
          <a:lstStyle/>
          <a:p>
            <a:pPr lvl="0"/>
            <a:r>
              <a:rPr lang="en-US">
                <a:latin typeface="Baloo 2" panose="020B0604020202020204" charset="0"/>
                <a:cs typeface="Baloo 2" panose="020B0604020202020204" charset="0"/>
              </a:rPr>
              <a:t>Thuận lợi – khó khăn</a:t>
            </a:r>
            <a:endParaRPr>
              <a:latin typeface="Baloo 2" panose="020B0604020202020204" charset="0"/>
              <a:cs typeface="Baloo 2" panose="020B0604020202020204" charset="0"/>
            </a:endParaRPr>
          </a:p>
        </p:txBody>
      </p:sp>
      <p:sp>
        <p:nvSpPr>
          <p:cNvPr id="761" name="Google Shape;761;p30"/>
          <p:cNvSpPr txBox="1">
            <a:spLocks noGrp="1"/>
          </p:cNvSpPr>
          <p:nvPr>
            <p:ph type="title" idx="14"/>
          </p:nvPr>
        </p:nvSpPr>
        <p:spPr>
          <a:xfrm>
            <a:off x="5145439" y="2417110"/>
            <a:ext cx="493800" cy="260026"/>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05</a:t>
            </a:r>
            <a:endParaRPr/>
          </a:p>
        </p:txBody>
      </p:sp>
      <p:sp>
        <p:nvSpPr>
          <p:cNvPr id="762" name="Google Shape;762;p30"/>
          <p:cNvSpPr txBox="1">
            <a:spLocks noGrp="1"/>
          </p:cNvSpPr>
          <p:nvPr>
            <p:ph type="title" idx="15"/>
          </p:nvPr>
        </p:nvSpPr>
        <p:spPr>
          <a:xfrm>
            <a:off x="1468150" y="3678619"/>
            <a:ext cx="2553900" cy="77786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mtClean="0">
                <a:latin typeface="Baloo 2" panose="020B0604020202020204" charset="0"/>
                <a:cs typeface="Baloo 2" panose="020B0604020202020204" charset="0"/>
              </a:rPr>
              <a:t>Phân tích, thiết kế hệ thống</a:t>
            </a:r>
            <a:endParaRPr>
              <a:latin typeface="Baloo 2" panose="020B0604020202020204" charset="0"/>
              <a:cs typeface="Baloo 2" panose="020B0604020202020204" charset="0"/>
            </a:endParaRPr>
          </a:p>
        </p:txBody>
      </p:sp>
      <p:sp>
        <p:nvSpPr>
          <p:cNvPr id="764" name="Google Shape;764;p30"/>
          <p:cNvSpPr txBox="1">
            <a:spLocks noGrp="1"/>
          </p:cNvSpPr>
          <p:nvPr>
            <p:ph type="title" idx="17"/>
          </p:nvPr>
        </p:nvSpPr>
        <p:spPr>
          <a:xfrm>
            <a:off x="974350" y="3756003"/>
            <a:ext cx="493800" cy="264136"/>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765" name="Google Shape;765;p30"/>
          <p:cNvSpPr txBox="1">
            <a:spLocks noGrp="1"/>
          </p:cNvSpPr>
          <p:nvPr>
            <p:ph type="title" idx="18"/>
          </p:nvPr>
        </p:nvSpPr>
        <p:spPr>
          <a:xfrm>
            <a:off x="5639239" y="3678619"/>
            <a:ext cx="2553900" cy="452742"/>
          </a:xfrm>
          <a:prstGeom prst="rect">
            <a:avLst/>
          </a:prstGeom>
        </p:spPr>
        <p:txBody>
          <a:bodyPr spcFirstLastPara="1" wrap="square" lIns="91425" tIns="91425" rIns="91425" bIns="91425" anchor="b" anchorCtr="0">
            <a:noAutofit/>
          </a:bodyPr>
          <a:lstStyle/>
          <a:p>
            <a:r>
              <a:rPr lang="en-US">
                <a:latin typeface="Baloo 2" panose="020B0604020202020204" charset="0"/>
                <a:cs typeface="Baloo 2" panose="020B0604020202020204" charset="0"/>
              </a:rPr>
              <a:t/>
            </a:r>
            <a:br>
              <a:rPr lang="en-US">
                <a:latin typeface="Baloo 2" panose="020B0604020202020204" charset="0"/>
                <a:cs typeface="Baloo 2" panose="020B0604020202020204" charset="0"/>
              </a:rPr>
            </a:br>
            <a:r>
              <a:rPr lang="en-US">
                <a:latin typeface="Baloo 2" panose="020B0604020202020204" charset="0"/>
                <a:cs typeface="Baloo 2" panose="020B0604020202020204" charset="0"/>
              </a:rPr>
              <a:t>Demo sản phẩm</a:t>
            </a:r>
            <a:endParaRPr>
              <a:latin typeface="Baloo 2" panose="020B0604020202020204" charset="0"/>
              <a:cs typeface="Baloo 2" panose="020B0604020202020204" charset="0"/>
            </a:endParaRPr>
          </a:p>
        </p:txBody>
      </p:sp>
      <p:sp>
        <p:nvSpPr>
          <p:cNvPr id="767" name="Google Shape;767;p30"/>
          <p:cNvSpPr txBox="1">
            <a:spLocks noGrp="1"/>
          </p:cNvSpPr>
          <p:nvPr>
            <p:ph type="title" idx="20"/>
          </p:nvPr>
        </p:nvSpPr>
        <p:spPr>
          <a:xfrm>
            <a:off x="5138666" y="3764239"/>
            <a:ext cx="493800" cy="255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06</a:t>
            </a:r>
            <a:endParaRPr/>
          </a:p>
        </p:txBody>
      </p:sp>
      <p:sp>
        <p:nvSpPr>
          <p:cNvPr id="14" name="Slide Number Placeholder 2"/>
          <p:cNvSpPr txBox="1">
            <a:spLocks/>
          </p:cNvSpPr>
          <p:nvPr/>
        </p:nvSpPr>
        <p:spPr>
          <a:xfrm>
            <a:off x="8412480" y="4663217"/>
            <a:ext cx="37338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sz="1000">
                <a:solidFill>
                  <a:schemeClr val="tx1"/>
                </a:solidFill>
              </a:rPr>
              <a:t>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a:xfrm>
            <a:off x="8336280" y="4663217"/>
            <a:ext cx="411480" cy="393600"/>
          </a:xfrm>
        </p:spPr>
        <p:txBody>
          <a:bodyPr/>
          <a:lstStyle/>
          <a:p>
            <a:pPr marL="0" lvl="0" indent="0" algn="r" rtl="0">
              <a:spcBef>
                <a:spcPts val="0"/>
              </a:spcBef>
              <a:spcAft>
                <a:spcPts val="0"/>
              </a:spcAft>
              <a:buNone/>
            </a:pPr>
            <a:fld id="{00000000-1234-1234-1234-123412341234}" type="slidenum">
              <a:rPr lang="en" smtClean="0">
                <a:solidFill>
                  <a:schemeClr val="tx1"/>
                </a:solidFill>
              </a:rPr>
              <a:t>20</a:t>
            </a:fld>
            <a:endParaRPr lang="en">
              <a:solidFill>
                <a:schemeClr val="tx1"/>
              </a:solidFill>
            </a:endParaRPr>
          </a:p>
        </p:txBody>
      </p:sp>
      <p:sp>
        <p:nvSpPr>
          <p:cNvPr id="3" name="Title 2"/>
          <p:cNvSpPr>
            <a:spLocks noGrp="1"/>
          </p:cNvSpPr>
          <p:nvPr>
            <p:ph type="title"/>
          </p:nvPr>
        </p:nvSpPr>
        <p:spPr/>
        <p:txBody>
          <a:bodyPr/>
          <a:lstStyle/>
          <a:p>
            <a:r>
              <a:rPr lang="en-US" smtClean="0">
                <a:latin typeface="Baloo 2" panose="020B0604020202020204" charset="0"/>
                <a:cs typeface="Baloo 2" panose="020B0604020202020204" charset="0"/>
              </a:rPr>
              <a:t>Phân công công việc</a:t>
            </a:r>
            <a:endParaRPr lang="en-US">
              <a:latin typeface="Baloo 2" panose="020B0604020202020204" charset="0"/>
              <a:cs typeface="Baloo 2" panose="020B0604020202020204" charset="0"/>
            </a:endParaRPr>
          </a:p>
        </p:txBody>
      </p:sp>
      <p:pic>
        <p:nvPicPr>
          <p:cNvPr id="4" name="Picture 3"/>
          <p:cNvPicPr>
            <a:picLocks noChangeAspect="1"/>
          </p:cNvPicPr>
          <p:nvPr/>
        </p:nvPicPr>
        <p:blipFill>
          <a:blip r:embed="rId2"/>
          <a:stretch>
            <a:fillRect/>
          </a:stretch>
        </p:blipFill>
        <p:spPr>
          <a:xfrm>
            <a:off x="3383771" y="1264184"/>
            <a:ext cx="4312919" cy="3569673"/>
          </a:xfrm>
          <a:prstGeom prst="rect">
            <a:avLst/>
          </a:prstGeom>
        </p:spPr>
      </p:pic>
      <p:pic>
        <p:nvPicPr>
          <p:cNvPr id="6" name="Picture 5"/>
          <p:cNvPicPr>
            <a:picLocks noChangeAspect="1"/>
          </p:cNvPicPr>
          <p:nvPr/>
        </p:nvPicPr>
        <p:blipFill>
          <a:blip r:embed="rId3"/>
          <a:stretch>
            <a:fillRect/>
          </a:stretch>
        </p:blipFill>
        <p:spPr>
          <a:xfrm>
            <a:off x="1768953" y="1264184"/>
            <a:ext cx="1614818" cy="3558473"/>
          </a:xfrm>
          <a:prstGeom prst="rect">
            <a:avLst/>
          </a:prstGeom>
        </p:spPr>
      </p:pic>
    </p:spTree>
    <p:extLst>
      <p:ext uri="{BB962C8B-B14F-4D97-AF65-F5344CB8AC3E}">
        <p14:creationId xmlns:p14="http://schemas.microsoft.com/office/powerpoint/2010/main" val="40498318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a:xfrm>
            <a:off x="8221980" y="4663217"/>
            <a:ext cx="548640" cy="393600"/>
          </a:xfrm>
        </p:spPr>
        <p:txBody>
          <a:bodyPr/>
          <a:lstStyle/>
          <a:p>
            <a:pPr marL="0" lvl="0" indent="0" algn="r" rtl="0">
              <a:spcBef>
                <a:spcPts val="0"/>
              </a:spcBef>
              <a:spcAft>
                <a:spcPts val="0"/>
              </a:spcAft>
              <a:buNone/>
            </a:pPr>
            <a:fld id="{00000000-1234-1234-1234-123412341234}" type="slidenum">
              <a:rPr lang="en" smtClean="0">
                <a:solidFill>
                  <a:schemeClr val="tx1"/>
                </a:solidFill>
              </a:rPr>
              <a:t>21</a:t>
            </a:fld>
            <a:endParaRPr lang="en">
              <a:solidFill>
                <a:schemeClr val="tx1"/>
              </a:solidFill>
            </a:endParaRPr>
          </a:p>
        </p:txBody>
      </p:sp>
      <p:sp>
        <p:nvSpPr>
          <p:cNvPr id="3" name="Title 2"/>
          <p:cNvSpPr>
            <a:spLocks noGrp="1"/>
          </p:cNvSpPr>
          <p:nvPr>
            <p:ph type="title"/>
          </p:nvPr>
        </p:nvSpPr>
        <p:spPr/>
        <p:txBody>
          <a:bodyPr/>
          <a:lstStyle/>
          <a:p>
            <a:r>
              <a:rPr lang="en-US" smtClean="0">
                <a:latin typeface="Baloo 2" panose="020B0604020202020204" charset="0"/>
                <a:cs typeface="Baloo 2" panose="020B0604020202020204" charset="0"/>
              </a:rPr>
              <a:t>Test case</a:t>
            </a:r>
            <a:endParaRPr lang="en-US">
              <a:latin typeface="Baloo 2" panose="020B0604020202020204" charset="0"/>
              <a:cs typeface="Baloo 2" panose="020B060402020202020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0558" y="1985065"/>
            <a:ext cx="7581900" cy="981075"/>
          </a:xfrm>
          <a:prstGeom prst="rect">
            <a:avLst/>
          </a:prstGeom>
        </p:spPr>
      </p:pic>
    </p:spTree>
    <p:extLst>
      <p:ext uri="{BB962C8B-B14F-4D97-AF65-F5344CB8AC3E}">
        <p14:creationId xmlns:p14="http://schemas.microsoft.com/office/powerpoint/2010/main" val="34820605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5779" y="1898169"/>
            <a:ext cx="3575095" cy="2093660"/>
          </a:xfrm>
        </p:spPr>
        <p:txBody>
          <a:bodyPr/>
          <a:lstStyle/>
          <a:p>
            <a:r>
              <a:rPr lang="en-US" sz="3600" smtClean="0">
                <a:latin typeface="Baloo 2" panose="020B0604020202020204" charset="0"/>
                <a:cs typeface="Baloo 2" panose="020B0604020202020204" charset="0"/>
              </a:rPr>
              <a:t>Tỉ lệ hoàn thành </a:t>
            </a:r>
            <a:r>
              <a:rPr lang="en-US" sz="4800">
                <a:solidFill>
                  <a:schemeClr val="dk1"/>
                </a:solidFill>
              </a:rPr>
              <a:t>90%</a:t>
            </a:r>
            <a:endParaRPr lang="en-US" sz="4800">
              <a:latin typeface="Baloo 2" panose="020B0604020202020204" charset="0"/>
              <a:cs typeface="Baloo 2" panose="020B0604020202020204" charset="0"/>
            </a:endParaRPr>
          </a:p>
        </p:txBody>
      </p:sp>
      <p:cxnSp>
        <p:nvCxnSpPr>
          <p:cNvPr id="3" name="Google Shape;1008;p27"/>
          <p:cNvCxnSpPr/>
          <p:nvPr/>
        </p:nvCxnSpPr>
        <p:spPr>
          <a:xfrm>
            <a:off x="4512753" y="1751131"/>
            <a:ext cx="0" cy="2725800"/>
          </a:xfrm>
          <a:prstGeom prst="straightConnector1">
            <a:avLst/>
          </a:prstGeom>
          <a:noFill/>
          <a:ln w="19050" cap="flat" cmpd="sng">
            <a:solidFill>
              <a:schemeClr val="lt2"/>
            </a:solidFill>
            <a:prstDash val="solid"/>
            <a:round/>
            <a:headEnd type="none" w="sm" len="sm"/>
            <a:tailEnd type="none" w="sm" len="sm"/>
          </a:ln>
        </p:spPr>
      </p:cxnSp>
      <p:graphicFrame>
        <p:nvGraphicFramePr>
          <p:cNvPr id="5" name="Google Shape;1006;p27"/>
          <p:cNvGraphicFramePr/>
          <p:nvPr>
            <p:extLst>
              <p:ext uri="{D42A27DB-BD31-4B8C-83A1-F6EECF244321}">
                <p14:modId xmlns:p14="http://schemas.microsoft.com/office/powerpoint/2010/main" val="1022253706"/>
              </p:ext>
            </p:extLst>
          </p:nvPr>
        </p:nvGraphicFramePr>
        <p:xfrm>
          <a:off x="619368" y="1603221"/>
          <a:ext cx="3699527" cy="2705362"/>
        </p:xfrm>
        <a:graphic>
          <a:graphicData uri="http://schemas.openxmlformats.org/drawingml/2006/chart">
            <c:chart xmlns:c="http://schemas.openxmlformats.org/drawingml/2006/chart" xmlns:r="http://schemas.openxmlformats.org/officeDocument/2006/relationships" r:id="rId3"/>
          </a:graphicData>
        </a:graphic>
      </p:graphicFrame>
      <p:sp>
        <p:nvSpPr>
          <p:cNvPr id="6" name="Slide Number Placeholder 5"/>
          <p:cNvSpPr>
            <a:spLocks noGrp="1"/>
          </p:cNvSpPr>
          <p:nvPr>
            <p:ph type="sldNum" idx="12"/>
          </p:nvPr>
        </p:nvSpPr>
        <p:spPr>
          <a:xfrm>
            <a:off x="8229600" y="4663217"/>
            <a:ext cx="510540" cy="393600"/>
          </a:xfrm>
        </p:spPr>
        <p:txBody>
          <a:bodyPr/>
          <a:lstStyle/>
          <a:p>
            <a:pPr marL="0" lvl="0" indent="0" algn="r" rtl="0">
              <a:spcBef>
                <a:spcPts val="0"/>
              </a:spcBef>
              <a:spcAft>
                <a:spcPts val="0"/>
              </a:spcAft>
              <a:buNone/>
            </a:pPr>
            <a:fld id="{00000000-1234-1234-1234-123412341234}" type="slidenum">
              <a:rPr lang="en" smtClean="0">
                <a:solidFill>
                  <a:schemeClr val="tx1"/>
                </a:solidFill>
              </a:rPr>
              <a:t>22</a:t>
            </a:fld>
            <a:endParaRPr lang="en">
              <a:solidFill>
                <a:schemeClr val="tx1"/>
              </a:solidFill>
            </a:endParaRPr>
          </a:p>
        </p:txBody>
      </p:sp>
    </p:spTree>
    <p:extLst>
      <p:ext uri="{BB962C8B-B14F-4D97-AF65-F5344CB8AC3E}">
        <p14:creationId xmlns:p14="http://schemas.microsoft.com/office/powerpoint/2010/main" val="171145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31"/>
          <p:cNvSpPr txBox="1">
            <a:spLocks noGrp="1"/>
          </p:cNvSpPr>
          <p:nvPr>
            <p:ph type="title"/>
          </p:nvPr>
        </p:nvSpPr>
        <p:spPr>
          <a:xfrm>
            <a:off x="3225300" y="2378765"/>
            <a:ext cx="3202593" cy="115508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smtClean="0">
                <a:latin typeface="Baloo 2" panose="020B0604020202020204" charset="0"/>
                <a:cs typeface="Baloo 2" panose="020B0604020202020204" charset="0"/>
              </a:rPr>
              <a:t>Thuận lợi – khó khăn</a:t>
            </a:r>
            <a:endParaRPr sz="3200">
              <a:latin typeface="Baloo 2" panose="020B0604020202020204" charset="0"/>
              <a:cs typeface="Baloo 2" panose="020B0604020202020204" charset="0"/>
            </a:endParaRPr>
          </a:p>
        </p:txBody>
      </p:sp>
      <p:sp>
        <p:nvSpPr>
          <p:cNvPr id="774" name="Google Shape;774;p31"/>
          <p:cNvSpPr txBox="1">
            <a:spLocks noGrp="1"/>
          </p:cNvSpPr>
          <p:nvPr>
            <p:ph type="title" idx="2"/>
          </p:nvPr>
        </p:nvSpPr>
        <p:spPr>
          <a:xfrm>
            <a:off x="3225300" y="1880900"/>
            <a:ext cx="3691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05</a:t>
            </a:r>
            <a:endParaRPr/>
          </a:p>
        </p:txBody>
      </p:sp>
      <p:sp>
        <p:nvSpPr>
          <p:cNvPr id="3" name="Slide Number Placeholder 2"/>
          <p:cNvSpPr>
            <a:spLocks noGrp="1"/>
          </p:cNvSpPr>
          <p:nvPr>
            <p:ph type="sldNum" idx="12"/>
          </p:nvPr>
        </p:nvSpPr>
        <p:spPr>
          <a:xfrm>
            <a:off x="8251478" y="4663217"/>
            <a:ext cx="548700" cy="393600"/>
          </a:xfrm>
        </p:spPr>
        <p:txBody>
          <a:bodyPr/>
          <a:lstStyle/>
          <a:p>
            <a:pPr marL="0" lvl="0" indent="0" algn="r" rtl="0">
              <a:spcBef>
                <a:spcPts val="0"/>
              </a:spcBef>
              <a:spcAft>
                <a:spcPts val="0"/>
              </a:spcAft>
              <a:buNone/>
            </a:pPr>
            <a:fld id="{00000000-1234-1234-1234-123412341234}" type="slidenum">
              <a:rPr lang="en" smtClean="0">
                <a:solidFill>
                  <a:schemeClr val="tx1"/>
                </a:solidFill>
              </a:rPr>
              <a:t>23</a:t>
            </a:fld>
            <a:endParaRPr lang="en">
              <a:solidFill>
                <a:schemeClr val="tx1"/>
              </a:solidFill>
            </a:endParaRPr>
          </a:p>
        </p:txBody>
      </p:sp>
    </p:spTree>
    <p:extLst>
      <p:ext uri="{BB962C8B-B14F-4D97-AF65-F5344CB8AC3E}">
        <p14:creationId xmlns:p14="http://schemas.microsoft.com/office/powerpoint/2010/main" val="3700673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Baloo 2" panose="020B0604020202020204" charset="0"/>
                <a:cs typeface="Baloo 2" panose="020B0604020202020204" charset="0"/>
              </a:rPr>
              <a:t>Thuận lợi – khó khăn</a:t>
            </a:r>
            <a:br>
              <a:rPr lang="en-US">
                <a:latin typeface="Baloo 2" panose="020B0604020202020204" charset="0"/>
                <a:cs typeface="Baloo 2" panose="020B0604020202020204" charset="0"/>
              </a:rPr>
            </a:br>
            <a:endParaRPr lang="en-US"/>
          </a:p>
        </p:txBody>
      </p:sp>
      <p:sp>
        <p:nvSpPr>
          <p:cNvPr id="7" name="Title 6"/>
          <p:cNvSpPr>
            <a:spLocks noGrp="1"/>
          </p:cNvSpPr>
          <p:nvPr>
            <p:ph type="title" idx="5"/>
          </p:nvPr>
        </p:nvSpPr>
        <p:spPr/>
        <p:txBody>
          <a:bodyPr/>
          <a:lstStyle/>
          <a:p>
            <a:r>
              <a:rPr lang="en">
                <a:latin typeface="Baloo 2" panose="020B0604020202020204" charset="0"/>
                <a:cs typeface="Baloo 2" panose="020B0604020202020204" charset="0"/>
              </a:rPr>
              <a:t>Thuận lợi</a:t>
            </a:r>
            <a:endParaRPr lang="en-US"/>
          </a:p>
        </p:txBody>
      </p:sp>
      <p:sp>
        <p:nvSpPr>
          <p:cNvPr id="13" name="Title 6"/>
          <p:cNvSpPr>
            <a:spLocks noGrp="1"/>
          </p:cNvSpPr>
          <p:nvPr>
            <p:ph type="title" idx="5"/>
          </p:nvPr>
        </p:nvSpPr>
        <p:spPr>
          <a:xfrm>
            <a:off x="5422566" y="1791754"/>
            <a:ext cx="2553900" cy="407400"/>
          </a:xfrm>
        </p:spPr>
        <p:txBody>
          <a:bodyPr/>
          <a:lstStyle/>
          <a:p>
            <a:r>
              <a:rPr lang="en" smtClean="0">
                <a:latin typeface="Baloo 2" panose="020B0604020202020204" charset="0"/>
                <a:cs typeface="Baloo 2" panose="020B0604020202020204" charset="0"/>
              </a:rPr>
              <a:t>Khó khăn</a:t>
            </a:r>
            <a:endParaRPr lang="en-US"/>
          </a:p>
        </p:txBody>
      </p:sp>
      <p:grpSp>
        <p:nvGrpSpPr>
          <p:cNvPr id="14" name="Google Shape;13473;p75"/>
          <p:cNvGrpSpPr/>
          <p:nvPr/>
        </p:nvGrpSpPr>
        <p:grpSpPr>
          <a:xfrm>
            <a:off x="2105971" y="2696532"/>
            <a:ext cx="888900" cy="888900"/>
            <a:chOff x="1487200" y="4993750"/>
            <a:chExt cx="483125" cy="483125"/>
          </a:xfrm>
          <a:solidFill>
            <a:srgbClr val="0AD030"/>
          </a:solidFill>
        </p:grpSpPr>
        <p:sp>
          <p:nvSpPr>
            <p:cNvPr id="15" name="Google Shape;13474;p75"/>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13475;p75"/>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7" name="Google Shape;13476;p75"/>
          <p:cNvGrpSpPr/>
          <p:nvPr/>
        </p:nvGrpSpPr>
        <p:grpSpPr>
          <a:xfrm>
            <a:off x="6268796" y="2696532"/>
            <a:ext cx="861439" cy="861439"/>
            <a:chOff x="2081650" y="4993750"/>
            <a:chExt cx="483125" cy="483125"/>
          </a:xfrm>
          <a:solidFill>
            <a:schemeClr val="tx2">
              <a:lumMod val="50000"/>
            </a:schemeClr>
          </a:solidFill>
        </p:grpSpPr>
        <p:sp>
          <p:nvSpPr>
            <p:cNvPr id="18" name="Google Shape;13477;p75"/>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13478;p75"/>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1" name="Slide Number Placeholder 2"/>
          <p:cNvSpPr txBox="1">
            <a:spLocks/>
          </p:cNvSpPr>
          <p:nvPr/>
        </p:nvSpPr>
        <p:spPr>
          <a:xfrm>
            <a:off x="8156525" y="471942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sz="1000" smtClean="0">
                <a:solidFill>
                  <a:schemeClr val="tx1"/>
                </a:solidFill>
              </a:rPr>
              <a:t>24</a:t>
            </a:r>
            <a:endParaRPr lang="en" sz="1000">
              <a:solidFill>
                <a:schemeClr val="tx1"/>
              </a:solidFill>
            </a:endParaRPr>
          </a:p>
        </p:txBody>
      </p:sp>
    </p:spTree>
    <p:extLst>
      <p:ext uri="{BB962C8B-B14F-4D97-AF65-F5344CB8AC3E}">
        <p14:creationId xmlns:p14="http://schemas.microsoft.com/office/powerpoint/2010/main" val="32318528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31"/>
          <p:cNvSpPr txBox="1">
            <a:spLocks noGrp="1"/>
          </p:cNvSpPr>
          <p:nvPr>
            <p:ph type="title"/>
          </p:nvPr>
        </p:nvSpPr>
        <p:spPr>
          <a:xfrm>
            <a:off x="3225300" y="2378765"/>
            <a:ext cx="3202593" cy="100716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smtClean="0">
                <a:latin typeface="Baloo 2" panose="020B0604020202020204" charset="0"/>
                <a:cs typeface="Baloo 2" panose="020B0604020202020204" charset="0"/>
              </a:rPr>
              <a:t>Demo</a:t>
            </a:r>
            <a:endParaRPr sz="3200">
              <a:latin typeface="Baloo 2" panose="020B0604020202020204" charset="0"/>
              <a:cs typeface="Baloo 2" panose="020B0604020202020204" charset="0"/>
            </a:endParaRPr>
          </a:p>
        </p:txBody>
      </p:sp>
      <p:sp>
        <p:nvSpPr>
          <p:cNvPr id="774" name="Google Shape;774;p31"/>
          <p:cNvSpPr txBox="1">
            <a:spLocks noGrp="1"/>
          </p:cNvSpPr>
          <p:nvPr>
            <p:ph type="title" idx="2"/>
          </p:nvPr>
        </p:nvSpPr>
        <p:spPr>
          <a:xfrm>
            <a:off x="3225300" y="1880900"/>
            <a:ext cx="3691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06</a:t>
            </a:r>
            <a:endParaRPr/>
          </a:p>
        </p:txBody>
      </p:sp>
      <p:sp>
        <p:nvSpPr>
          <p:cNvPr id="3" name="Slide Number Placeholder 2"/>
          <p:cNvSpPr>
            <a:spLocks noGrp="1"/>
          </p:cNvSpPr>
          <p:nvPr>
            <p:ph type="sldNum" idx="12"/>
          </p:nvPr>
        </p:nvSpPr>
        <p:spPr>
          <a:xfrm>
            <a:off x="8472458" y="4663217"/>
            <a:ext cx="351502" cy="393600"/>
          </a:xfrm>
        </p:spPr>
        <p:txBody>
          <a:bodyPr/>
          <a:lstStyle/>
          <a:p>
            <a:pPr marL="0" lvl="0" indent="0" algn="r" rtl="0">
              <a:spcBef>
                <a:spcPts val="0"/>
              </a:spcBef>
              <a:spcAft>
                <a:spcPts val="0"/>
              </a:spcAft>
              <a:buNone/>
            </a:pPr>
            <a:fld id="{00000000-1234-1234-1234-123412341234}" type="slidenum">
              <a:rPr lang="en" smtClean="0">
                <a:solidFill>
                  <a:schemeClr val="tx1"/>
                </a:solidFill>
              </a:rPr>
              <a:t>25</a:t>
            </a:fld>
            <a:endParaRPr lang="en">
              <a:solidFill>
                <a:schemeClr val="tx1"/>
              </a:solidFill>
            </a:endParaRPr>
          </a:p>
        </p:txBody>
      </p:sp>
    </p:spTree>
    <p:extLst>
      <p:ext uri="{BB962C8B-B14F-4D97-AF65-F5344CB8AC3E}">
        <p14:creationId xmlns:p14="http://schemas.microsoft.com/office/powerpoint/2010/main" val="2535410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041;p31" descr="Cao đẳng thực hành FPT - Tổ chức Giáo dục FPT"/>
          <p:cNvPicPr preferRelativeResize="0"/>
          <p:nvPr/>
        </p:nvPicPr>
        <p:blipFill rotWithShape="1">
          <a:blip r:embed="rId2">
            <a:alphaModFix/>
          </a:blip>
          <a:srcRect/>
          <a:stretch/>
        </p:blipFill>
        <p:spPr>
          <a:xfrm>
            <a:off x="2781440" y="715999"/>
            <a:ext cx="3581119" cy="1357920"/>
          </a:xfrm>
          <a:prstGeom prst="rect">
            <a:avLst/>
          </a:prstGeom>
          <a:noFill/>
          <a:ln>
            <a:noFill/>
          </a:ln>
        </p:spPr>
      </p:pic>
      <p:sp>
        <p:nvSpPr>
          <p:cNvPr id="5" name="Google Shape;1043;p31"/>
          <p:cNvSpPr txBox="1"/>
          <p:nvPr/>
        </p:nvSpPr>
        <p:spPr>
          <a:xfrm>
            <a:off x="3489687" y="2395743"/>
            <a:ext cx="1929477" cy="63993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None/>
            </a:pPr>
            <a:r>
              <a:rPr lang="en-US" sz="1400" b="1" i="0" u="none" strike="noStrike" cap="none">
                <a:solidFill>
                  <a:schemeClr val="lt1"/>
                </a:solidFill>
                <a:latin typeface="Baloo 2"/>
                <a:ea typeface="Baloo 2"/>
                <a:cs typeface="Baloo 2"/>
                <a:sym typeface="Baloo 2"/>
              </a:rPr>
              <a:t>NHÓM THỰC HIỆN XIN</a:t>
            </a:r>
            <a:endParaRPr/>
          </a:p>
        </p:txBody>
      </p:sp>
      <p:sp>
        <p:nvSpPr>
          <p:cNvPr id="6" name="Google Shape;1042;p31"/>
          <p:cNvSpPr txBox="1"/>
          <p:nvPr/>
        </p:nvSpPr>
        <p:spPr>
          <a:xfrm>
            <a:off x="3288159" y="2930262"/>
            <a:ext cx="2567680" cy="63993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None/>
            </a:pPr>
            <a:r>
              <a:rPr lang="en-US" sz="4800" b="1" i="0" u="none" strike="noStrike" cap="none">
                <a:solidFill>
                  <a:schemeClr val="lt1"/>
                </a:solidFill>
                <a:latin typeface="Baloo 2"/>
                <a:ea typeface="Baloo 2"/>
                <a:cs typeface="Baloo 2"/>
                <a:sym typeface="Baloo 2"/>
              </a:rPr>
              <a:t>CẢM ƠN</a:t>
            </a:r>
            <a:endParaRPr/>
          </a:p>
        </p:txBody>
      </p:sp>
      <p:sp>
        <p:nvSpPr>
          <p:cNvPr id="8" name="Slide Number Placeholder 7"/>
          <p:cNvSpPr>
            <a:spLocks noGrp="1"/>
          </p:cNvSpPr>
          <p:nvPr>
            <p:ph type="sldNum" idx="12"/>
          </p:nvPr>
        </p:nvSpPr>
        <p:spPr>
          <a:xfrm>
            <a:off x="8328660" y="4663217"/>
            <a:ext cx="457200" cy="393600"/>
          </a:xfrm>
        </p:spPr>
        <p:txBody>
          <a:bodyPr/>
          <a:lstStyle/>
          <a:p>
            <a:pPr marL="0" lvl="0" indent="0" algn="r" rtl="0">
              <a:spcBef>
                <a:spcPts val="0"/>
              </a:spcBef>
              <a:spcAft>
                <a:spcPts val="0"/>
              </a:spcAft>
              <a:buNone/>
            </a:pPr>
            <a:fld id="{00000000-1234-1234-1234-123412341234}" type="slidenum">
              <a:rPr lang="en" smtClean="0">
                <a:solidFill>
                  <a:schemeClr val="tx1"/>
                </a:solidFill>
              </a:rPr>
              <a:t>26</a:t>
            </a:fld>
            <a:endParaRPr lang="en">
              <a:solidFill>
                <a:schemeClr val="tx1"/>
              </a:solidFill>
            </a:endParaRPr>
          </a:p>
        </p:txBody>
      </p:sp>
    </p:spTree>
    <p:extLst>
      <p:ext uri="{BB962C8B-B14F-4D97-AF65-F5344CB8AC3E}">
        <p14:creationId xmlns:p14="http://schemas.microsoft.com/office/powerpoint/2010/main" val="3664716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31"/>
          <p:cNvSpPr txBox="1">
            <a:spLocks noGrp="1"/>
          </p:cNvSpPr>
          <p:nvPr>
            <p:ph type="title"/>
          </p:nvPr>
        </p:nvSpPr>
        <p:spPr>
          <a:xfrm>
            <a:off x="3225300" y="2577925"/>
            <a:ext cx="3202593" cy="91034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smtClean="0">
                <a:latin typeface="Baloo 2" panose="020B0604020202020204" charset="0"/>
                <a:cs typeface="Baloo 2" panose="020B0604020202020204" charset="0"/>
              </a:rPr>
              <a:t>Giới thiệu thành viên</a:t>
            </a:r>
            <a:endParaRPr sz="3200">
              <a:latin typeface="Baloo 2" panose="020B0604020202020204" charset="0"/>
              <a:cs typeface="Baloo 2" panose="020B0604020202020204" charset="0"/>
            </a:endParaRPr>
          </a:p>
        </p:txBody>
      </p:sp>
      <p:sp>
        <p:nvSpPr>
          <p:cNvPr id="774" name="Google Shape;774;p31"/>
          <p:cNvSpPr txBox="1">
            <a:spLocks noGrp="1"/>
          </p:cNvSpPr>
          <p:nvPr>
            <p:ph type="title" idx="2"/>
          </p:nvPr>
        </p:nvSpPr>
        <p:spPr>
          <a:xfrm>
            <a:off x="3225300" y="1880900"/>
            <a:ext cx="3691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3" name="Slide Number Placeholder 2"/>
          <p:cNvSpPr>
            <a:spLocks noGrp="1"/>
          </p:cNvSpPr>
          <p:nvPr>
            <p:ph type="sldNum" idx="12"/>
          </p:nvPr>
        </p:nvSpPr>
        <p:spPr>
          <a:xfrm>
            <a:off x="8472458" y="4663217"/>
            <a:ext cx="427702" cy="393600"/>
          </a:xfrm>
        </p:spPr>
        <p:txBody>
          <a:bodyPr/>
          <a:lstStyle/>
          <a:p>
            <a:pPr marL="0" lvl="0" indent="0" algn="r" rtl="0">
              <a:spcBef>
                <a:spcPts val="0"/>
              </a:spcBef>
              <a:spcAft>
                <a:spcPts val="0"/>
              </a:spcAft>
              <a:buNone/>
            </a:pPr>
            <a:fld id="{00000000-1234-1234-1234-123412341234}" type="slidenum">
              <a:rPr lang="en" smtClean="0">
                <a:solidFill>
                  <a:schemeClr val="tx1"/>
                </a:solidFill>
              </a:rPr>
              <a:t>3</a:t>
            </a:fld>
            <a:endParaRPr lang="en">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lstStyle/>
          <a:p>
            <a:r>
              <a:rPr lang="en-US" smtClean="0">
                <a:latin typeface="Baloo 2" panose="020B0604020202020204" charset="0"/>
                <a:cs typeface="Baloo 2" panose="020B0604020202020204" charset="0"/>
              </a:rPr>
              <a:t>THÀNH VIÊN</a:t>
            </a:r>
            <a:endParaRPr lang="en-US">
              <a:latin typeface="Baloo 2" panose="020B0604020202020204" charset="0"/>
              <a:cs typeface="Baloo 2" panose="020B0604020202020204" charset="0"/>
            </a:endParaRPr>
          </a:p>
        </p:txBody>
      </p:sp>
      <p:sp>
        <p:nvSpPr>
          <p:cNvPr id="45" name="Rectangle 44"/>
          <p:cNvSpPr/>
          <p:nvPr/>
        </p:nvSpPr>
        <p:spPr>
          <a:xfrm>
            <a:off x="1331075" y="1321904"/>
            <a:ext cx="2012595" cy="1419596"/>
          </a:xfrm>
          <a:prstGeom prst="rect">
            <a:avLst/>
          </a:prstGeom>
          <a:solidFill>
            <a:schemeClr val="bg2"/>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1331075" y="1321904"/>
            <a:ext cx="2012595" cy="170579"/>
          </a:xfrm>
          <a:prstGeom prst="rect">
            <a:avLst/>
          </a:prstGeom>
          <a:solidFill>
            <a:srgbClr val="F3CA50"/>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Connector 46"/>
          <p:cNvSpPr/>
          <p:nvPr/>
        </p:nvSpPr>
        <p:spPr>
          <a:xfrm>
            <a:off x="1402226" y="1362466"/>
            <a:ext cx="86139" cy="89453"/>
          </a:xfrm>
          <a:prstGeom prst="flowChartConnector">
            <a:avLst/>
          </a:prstGeom>
          <a:solidFill>
            <a:srgbClr val="F294D9"/>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Connector 47"/>
          <p:cNvSpPr/>
          <p:nvPr/>
        </p:nvSpPr>
        <p:spPr>
          <a:xfrm>
            <a:off x="1519760" y="1362466"/>
            <a:ext cx="86139" cy="89453"/>
          </a:xfrm>
          <a:prstGeom prst="flowChartConnector">
            <a:avLst/>
          </a:prstGeom>
          <a:solidFill>
            <a:srgbClr val="F24452"/>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Connector 48"/>
          <p:cNvSpPr/>
          <p:nvPr/>
        </p:nvSpPr>
        <p:spPr>
          <a:xfrm>
            <a:off x="1640766" y="1362466"/>
            <a:ext cx="86139" cy="89453"/>
          </a:xfrm>
          <a:prstGeom prst="flowChartConnector">
            <a:avLst/>
          </a:prstGeom>
          <a:solidFill>
            <a:srgbClr val="FAEA00"/>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lowchart: Connector 49"/>
          <p:cNvSpPr/>
          <p:nvPr/>
        </p:nvSpPr>
        <p:spPr>
          <a:xfrm>
            <a:off x="2042511" y="1606741"/>
            <a:ext cx="589721" cy="563217"/>
          </a:xfrm>
          <a:prstGeom prst="flowChartConnector">
            <a:avLst/>
          </a:prstGeom>
          <a:blipFill dpi="0" rotWithShape="1">
            <a:blip r:embed="rId3">
              <a:extLst>
                <a:ext uri="{28A0092B-C50C-407E-A947-70E740481C1C}">
                  <a14:useLocalDpi xmlns:a14="http://schemas.microsoft.com/office/drawing/2010/main" val="0"/>
                </a:ext>
              </a:extLst>
            </a:blip>
            <a:srcRect/>
            <a:stretch>
              <a:fillRect/>
            </a:stretch>
          </a:blip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Google Shape;807;p33"/>
          <p:cNvSpPr txBox="1">
            <a:spLocks/>
          </p:cNvSpPr>
          <p:nvPr/>
        </p:nvSpPr>
        <p:spPr>
          <a:xfrm>
            <a:off x="1127111" y="2272748"/>
            <a:ext cx="2415163" cy="46875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smtClean="0">
                <a:solidFill>
                  <a:schemeClr val="dk1"/>
                </a:solidFill>
                <a:latin typeface="Baloo 2" panose="020B0604020202020204" charset="0"/>
                <a:cs typeface="Baloo 2" panose="020B0604020202020204" charset="0"/>
              </a:rPr>
              <a:t>Phạm Đắc Tài</a:t>
            </a:r>
          </a:p>
          <a:p>
            <a:pPr algn="ctr"/>
            <a:r>
              <a:rPr lang="en-US" sz="1200" smtClean="0">
                <a:solidFill>
                  <a:schemeClr val="dk1"/>
                </a:solidFill>
                <a:latin typeface="Baloo 2" panose="020B0604020202020204" charset="0"/>
                <a:cs typeface="Baloo 2" panose="020B0604020202020204" charset="0"/>
              </a:rPr>
              <a:t>Backend, Frontend Developer</a:t>
            </a:r>
            <a:endParaRPr lang="en-US" sz="1200">
              <a:solidFill>
                <a:schemeClr val="dk1"/>
              </a:solidFill>
              <a:latin typeface="Baloo 2" panose="020B0604020202020204" charset="0"/>
              <a:cs typeface="Baloo 2" panose="020B0604020202020204" charset="0"/>
            </a:endParaRPr>
          </a:p>
        </p:txBody>
      </p:sp>
      <p:sp>
        <p:nvSpPr>
          <p:cNvPr id="65" name="Rectangle 64"/>
          <p:cNvSpPr/>
          <p:nvPr/>
        </p:nvSpPr>
        <p:spPr>
          <a:xfrm>
            <a:off x="3539231" y="1321904"/>
            <a:ext cx="2012595" cy="1419596"/>
          </a:xfrm>
          <a:prstGeom prst="rect">
            <a:avLst/>
          </a:prstGeom>
          <a:solidFill>
            <a:schemeClr val="bg2"/>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3539231" y="1321904"/>
            <a:ext cx="2012595" cy="170579"/>
          </a:xfrm>
          <a:prstGeom prst="rect">
            <a:avLst/>
          </a:prstGeom>
          <a:solidFill>
            <a:srgbClr val="F3CA50"/>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lowchart: Connector 66"/>
          <p:cNvSpPr/>
          <p:nvPr/>
        </p:nvSpPr>
        <p:spPr>
          <a:xfrm>
            <a:off x="3610382" y="1362466"/>
            <a:ext cx="86139" cy="89453"/>
          </a:xfrm>
          <a:prstGeom prst="flowChartConnector">
            <a:avLst/>
          </a:prstGeom>
          <a:solidFill>
            <a:srgbClr val="F294D9"/>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lowchart: Connector 67"/>
          <p:cNvSpPr/>
          <p:nvPr/>
        </p:nvSpPr>
        <p:spPr>
          <a:xfrm>
            <a:off x="3727916" y="1362466"/>
            <a:ext cx="86139" cy="89453"/>
          </a:xfrm>
          <a:prstGeom prst="flowChartConnector">
            <a:avLst/>
          </a:prstGeom>
          <a:solidFill>
            <a:srgbClr val="F24452"/>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lowchart: Connector 68"/>
          <p:cNvSpPr/>
          <p:nvPr/>
        </p:nvSpPr>
        <p:spPr>
          <a:xfrm>
            <a:off x="3848922" y="1362466"/>
            <a:ext cx="86139" cy="89453"/>
          </a:xfrm>
          <a:prstGeom prst="flowChartConnector">
            <a:avLst/>
          </a:prstGeom>
          <a:solidFill>
            <a:srgbClr val="FAEA00"/>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lowchart: Connector 69"/>
          <p:cNvSpPr/>
          <p:nvPr/>
        </p:nvSpPr>
        <p:spPr>
          <a:xfrm>
            <a:off x="4250667" y="1606741"/>
            <a:ext cx="589721" cy="563217"/>
          </a:xfrm>
          <a:prstGeom prst="flowChartConnector">
            <a:avLst/>
          </a:prstGeom>
          <a:blipFill dpi="0" rotWithShape="1">
            <a:blip r:embed="rId4">
              <a:extLst>
                <a:ext uri="{28A0092B-C50C-407E-A947-70E740481C1C}">
                  <a14:useLocalDpi xmlns:a14="http://schemas.microsoft.com/office/drawing/2010/main" val="0"/>
                </a:ext>
              </a:extLst>
            </a:blip>
            <a:srcRect/>
            <a:stretch>
              <a:fillRect/>
            </a:stretch>
          </a:blip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5763080" y="1321904"/>
            <a:ext cx="2012595" cy="1419596"/>
          </a:xfrm>
          <a:prstGeom prst="rect">
            <a:avLst/>
          </a:prstGeom>
          <a:solidFill>
            <a:schemeClr val="bg2"/>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5763080" y="1321904"/>
            <a:ext cx="2012595" cy="170579"/>
          </a:xfrm>
          <a:prstGeom prst="rect">
            <a:avLst/>
          </a:prstGeom>
          <a:solidFill>
            <a:srgbClr val="F3CA50"/>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lowchart: Connector 72"/>
          <p:cNvSpPr/>
          <p:nvPr/>
        </p:nvSpPr>
        <p:spPr>
          <a:xfrm>
            <a:off x="5834231" y="1362466"/>
            <a:ext cx="86139" cy="89453"/>
          </a:xfrm>
          <a:prstGeom prst="flowChartConnector">
            <a:avLst/>
          </a:prstGeom>
          <a:solidFill>
            <a:srgbClr val="F294D9"/>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lowchart: Connector 73"/>
          <p:cNvSpPr/>
          <p:nvPr/>
        </p:nvSpPr>
        <p:spPr>
          <a:xfrm>
            <a:off x="5951765" y="1362466"/>
            <a:ext cx="86139" cy="89453"/>
          </a:xfrm>
          <a:prstGeom prst="flowChartConnector">
            <a:avLst/>
          </a:prstGeom>
          <a:solidFill>
            <a:srgbClr val="F24452"/>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lowchart: Connector 74"/>
          <p:cNvSpPr/>
          <p:nvPr/>
        </p:nvSpPr>
        <p:spPr>
          <a:xfrm>
            <a:off x="6072771" y="1362466"/>
            <a:ext cx="86139" cy="89453"/>
          </a:xfrm>
          <a:prstGeom prst="flowChartConnector">
            <a:avLst/>
          </a:prstGeom>
          <a:solidFill>
            <a:srgbClr val="FAEA00"/>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lowchart: Connector 75"/>
          <p:cNvSpPr/>
          <p:nvPr/>
        </p:nvSpPr>
        <p:spPr>
          <a:xfrm>
            <a:off x="6474516" y="1606741"/>
            <a:ext cx="589721" cy="563217"/>
          </a:xfrm>
          <a:prstGeom prst="flowChartConnector">
            <a:avLst/>
          </a:prstGeom>
          <a:blipFill dpi="0" rotWithShape="1">
            <a:blip r:embed="rId5">
              <a:extLst>
                <a:ext uri="{28A0092B-C50C-407E-A947-70E740481C1C}">
                  <a14:useLocalDpi xmlns:a14="http://schemas.microsoft.com/office/drawing/2010/main" val="0"/>
                </a:ext>
              </a:extLst>
            </a:blip>
            <a:srcRect/>
            <a:stretch>
              <a:fillRect/>
            </a:stretch>
          </a:blip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422361" y="3203352"/>
            <a:ext cx="2012595" cy="1419596"/>
          </a:xfrm>
          <a:prstGeom prst="rect">
            <a:avLst/>
          </a:prstGeom>
          <a:solidFill>
            <a:schemeClr val="bg2"/>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422361" y="3203352"/>
            <a:ext cx="2012595" cy="170579"/>
          </a:xfrm>
          <a:prstGeom prst="rect">
            <a:avLst/>
          </a:prstGeom>
          <a:solidFill>
            <a:srgbClr val="F3CA50"/>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lowchart: Connector 84"/>
          <p:cNvSpPr/>
          <p:nvPr/>
        </p:nvSpPr>
        <p:spPr>
          <a:xfrm>
            <a:off x="493512" y="3243914"/>
            <a:ext cx="86139" cy="89453"/>
          </a:xfrm>
          <a:prstGeom prst="flowChartConnector">
            <a:avLst/>
          </a:prstGeom>
          <a:solidFill>
            <a:srgbClr val="F294D9"/>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lowchart: Connector 85"/>
          <p:cNvSpPr/>
          <p:nvPr/>
        </p:nvSpPr>
        <p:spPr>
          <a:xfrm>
            <a:off x="611046" y="3243914"/>
            <a:ext cx="86139" cy="89453"/>
          </a:xfrm>
          <a:prstGeom prst="flowChartConnector">
            <a:avLst/>
          </a:prstGeom>
          <a:solidFill>
            <a:srgbClr val="F24452"/>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lowchart: Connector 86"/>
          <p:cNvSpPr/>
          <p:nvPr/>
        </p:nvSpPr>
        <p:spPr>
          <a:xfrm>
            <a:off x="732052" y="3243914"/>
            <a:ext cx="86139" cy="89453"/>
          </a:xfrm>
          <a:prstGeom prst="flowChartConnector">
            <a:avLst/>
          </a:prstGeom>
          <a:solidFill>
            <a:srgbClr val="FAEA00"/>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lowchart: Connector 87"/>
          <p:cNvSpPr/>
          <p:nvPr/>
        </p:nvSpPr>
        <p:spPr>
          <a:xfrm>
            <a:off x="1133797" y="3488189"/>
            <a:ext cx="589721" cy="563217"/>
          </a:xfrm>
          <a:prstGeom prst="flowChartConnector">
            <a:avLst/>
          </a:prstGeom>
          <a:blipFill dpi="0" rotWithShape="1">
            <a:blip r:embed="rId6">
              <a:extLst>
                <a:ext uri="{28A0092B-C50C-407E-A947-70E740481C1C}">
                  <a14:useLocalDpi xmlns:a14="http://schemas.microsoft.com/office/drawing/2010/main" val="0"/>
                </a:ext>
              </a:extLst>
            </a:blip>
            <a:srcRect/>
            <a:stretch>
              <a:fillRect/>
            </a:stretch>
          </a:blip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Google Shape;807;p33"/>
          <p:cNvSpPr txBox="1">
            <a:spLocks/>
          </p:cNvSpPr>
          <p:nvPr/>
        </p:nvSpPr>
        <p:spPr>
          <a:xfrm>
            <a:off x="3073670" y="2272748"/>
            <a:ext cx="2935356" cy="46875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smtClean="0">
                <a:solidFill>
                  <a:schemeClr val="dk1"/>
                </a:solidFill>
                <a:latin typeface="Baloo 2" panose="020B0604020202020204" charset="0"/>
                <a:cs typeface="Baloo 2" panose="020B0604020202020204" charset="0"/>
              </a:rPr>
              <a:t>Nguyễn Công Hội</a:t>
            </a:r>
          </a:p>
          <a:p>
            <a:pPr algn="ctr"/>
            <a:r>
              <a:rPr lang="en-US" sz="1200" smtClean="0">
                <a:solidFill>
                  <a:schemeClr val="dk1"/>
                </a:solidFill>
                <a:latin typeface="Baloo 2" panose="020B0604020202020204" charset="0"/>
                <a:cs typeface="Baloo 2" panose="020B0604020202020204" charset="0"/>
              </a:rPr>
              <a:t>Backend, Frontend Developer</a:t>
            </a:r>
            <a:endParaRPr lang="en-US" sz="1200">
              <a:solidFill>
                <a:schemeClr val="dk1"/>
              </a:solidFill>
              <a:latin typeface="Baloo 2" panose="020B0604020202020204" charset="0"/>
              <a:cs typeface="Baloo 2" panose="020B0604020202020204" charset="0"/>
            </a:endParaRPr>
          </a:p>
        </p:txBody>
      </p:sp>
      <p:sp>
        <p:nvSpPr>
          <p:cNvPr id="90" name="Google Shape;807;p33"/>
          <p:cNvSpPr txBox="1">
            <a:spLocks/>
          </p:cNvSpPr>
          <p:nvPr/>
        </p:nvSpPr>
        <p:spPr>
          <a:xfrm>
            <a:off x="5395298" y="2272748"/>
            <a:ext cx="2758102" cy="46875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smtClean="0">
                <a:solidFill>
                  <a:schemeClr val="dk1"/>
                </a:solidFill>
                <a:latin typeface="Baloo 2" panose="020B0604020202020204" charset="0"/>
                <a:cs typeface="Baloo 2" panose="020B0604020202020204" charset="0"/>
              </a:rPr>
              <a:t>Dương Minh Đức</a:t>
            </a:r>
          </a:p>
          <a:p>
            <a:pPr algn="ctr"/>
            <a:r>
              <a:rPr lang="en-US" sz="1200" smtClean="0">
                <a:solidFill>
                  <a:schemeClr val="dk1"/>
                </a:solidFill>
                <a:latin typeface="Baloo 2" panose="020B0604020202020204" charset="0"/>
                <a:cs typeface="Baloo 2" panose="020B0604020202020204" charset="0"/>
              </a:rPr>
              <a:t>Backend, Frontend Developer</a:t>
            </a:r>
            <a:endParaRPr lang="en-US" sz="1200">
              <a:solidFill>
                <a:schemeClr val="dk1"/>
              </a:solidFill>
              <a:latin typeface="Baloo 2" panose="020B0604020202020204" charset="0"/>
              <a:cs typeface="Baloo 2" panose="020B0604020202020204" charset="0"/>
            </a:endParaRPr>
          </a:p>
        </p:txBody>
      </p:sp>
      <p:sp>
        <p:nvSpPr>
          <p:cNvPr id="92" name="Google Shape;807;p33"/>
          <p:cNvSpPr txBox="1">
            <a:spLocks/>
          </p:cNvSpPr>
          <p:nvPr/>
        </p:nvSpPr>
        <p:spPr>
          <a:xfrm>
            <a:off x="422360" y="4141623"/>
            <a:ext cx="2012595" cy="46875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smtClean="0">
                <a:solidFill>
                  <a:schemeClr val="dk1"/>
                </a:solidFill>
                <a:latin typeface="Baloo 2" panose="020B0604020202020204" charset="0"/>
                <a:cs typeface="Baloo 2" panose="020B0604020202020204" charset="0"/>
              </a:rPr>
              <a:t>Ngô Thị Ngọc</a:t>
            </a:r>
          </a:p>
          <a:p>
            <a:pPr algn="ctr"/>
            <a:r>
              <a:rPr lang="en-US" sz="1200" smtClean="0">
                <a:solidFill>
                  <a:schemeClr val="dk1"/>
                </a:solidFill>
                <a:latin typeface="Baloo 2" panose="020B0604020202020204" charset="0"/>
                <a:cs typeface="Baloo 2" panose="020B0604020202020204" charset="0"/>
              </a:rPr>
              <a:t>Tester, Frontend Developer</a:t>
            </a:r>
            <a:endParaRPr lang="en-US" sz="1200">
              <a:solidFill>
                <a:schemeClr val="dk1"/>
              </a:solidFill>
              <a:latin typeface="Baloo 2" panose="020B0604020202020204" charset="0"/>
              <a:cs typeface="Baloo 2" panose="020B0604020202020204" charset="0"/>
            </a:endParaRPr>
          </a:p>
        </p:txBody>
      </p:sp>
      <p:sp>
        <p:nvSpPr>
          <p:cNvPr id="31" name="Rectangle 30"/>
          <p:cNvSpPr/>
          <p:nvPr/>
        </p:nvSpPr>
        <p:spPr>
          <a:xfrm>
            <a:off x="2512845" y="3205179"/>
            <a:ext cx="2012595" cy="1419596"/>
          </a:xfrm>
          <a:prstGeom prst="rect">
            <a:avLst/>
          </a:prstGeom>
          <a:solidFill>
            <a:schemeClr val="bg2"/>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512845" y="3205179"/>
            <a:ext cx="2012595" cy="170579"/>
          </a:xfrm>
          <a:prstGeom prst="rect">
            <a:avLst/>
          </a:prstGeom>
          <a:solidFill>
            <a:srgbClr val="F3CA50"/>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Connector 32"/>
          <p:cNvSpPr/>
          <p:nvPr/>
        </p:nvSpPr>
        <p:spPr>
          <a:xfrm>
            <a:off x="2583996" y="3245741"/>
            <a:ext cx="86139" cy="89453"/>
          </a:xfrm>
          <a:prstGeom prst="flowChartConnector">
            <a:avLst/>
          </a:prstGeom>
          <a:solidFill>
            <a:srgbClr val="F294D9"/>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lowchart: Connector 33"/>
          <p:cNvSpPr/>
          <p:nvPr/>
        </p:nvSpPr>
        <p:spPr>
          <a:xfrm>
            <a:off x="2701530" y="3245741"/>
            <a:ext cx="86139" cy="89453"/>
          </a:xfrm>
          <a:prstGeom prst="flowChartConnector">
            <a:avLst/>
          </a:prstGeom>
          <a:solidFill>
            <a:srgbClr val="F24452"/>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owchart: Connector 34"/>
          <p:cNvSpPr/>
          <p:nvPr/>
        </p:nvSpPr>
        <p:spPr>
          <a:xfrm>
            <a:off x="2822536" y="3245741"/>
            <a:ext cx="86139" cy="89453"/>
          </a:xfrm>
          <a:prstGeom prst="flowChartConnector">
            <a:avLst/>
          </a:prstGeom>
          <a:solidFill>
            <a:srgbClr val="FAEA00"/>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Connector 35"/>
          <p:cNvSpPr/>
          <p:nvPr/>
        </p:nvSpPr>
        <p:spPr>
          <a:xfrm>
            <a:off x="3224281" y="3490016"/>
            <a:ext cx="589721" cy="563217"/>
          </a:xfrm>
          <a:prstGeom prst="flowChartConnector">
            <a:avLst/>
          </a:prstGeom>
          <a:blipFill dpi="0" rotWithShape="1">
            <a:blip r:embed="rId7">
              <a:extLst>
                <a:ext uri="{28A0092B-C50C-407E-A947-70E740481C1C}">
                  <a14:useLocalDpi xmlns:a14="http://schemas.microsoft.com/office/drawing/2010/main" val="0"/>
                </a:ext>
              </a:extLst>
            </a:blip>
            <a:srcRect/>
            <a:stretch>
              <a:fillRect/>
            </a:stretch>
          </a:blip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Google Shape;807;p33"/>
          <p:cNvSpPr txBox="1">
            <a:spLocks/>
          </p:cNvSpPr>
          <p:nvPr/>
        </p:nvSpPr>
        <p:spPr>
          <a:xfrm>
            <a:off x="2512845" y="4148823"/>
            <a:ext cx="2012596" cy="46875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smtClean="0">
                <a:solidFill>
                  <a:schemeClr val="dk1"/>
                </a:solidFill>
                <a:latin typeface="Baloo 2" panose="020B0604020202020204" charset="0"/>
                <a:cs typeface="Baloo 2" panose="020B0604020202020204" charset="0"/>
              </a:rPr>
              <a:t>Đỗ Xuân Cầu</a:t>
            </a:r>
          </a:p>
          <a:p>
            <a:pPr algn="ctr"/>
            <a:r>
              <a:rPr lang="en-US" sz="1200" smtClean="0">
                <a:solidFill>
                  <a:schemeClr val="dk1"/>
                </a:solidFill>
                <a:latin typeface="Baloo 2" panose="020B0604020202020204" charset="0"/>
                <a:cs typeface="Baloo 2" panose="020B0604020202020204" charset="0"/>
              </a:rPr>
              <a:t>Frontend Developer</a:t>
            </a:r>
            <a:endParaRPr lang="en-US" sz="1200">
              <a:solidFill>
                <a:schemeClr val="dk1"/>
              </a:solidFill>
              <a:latin typeface="Baloo 2" panose="020B0604020202020204" charset="0"/>
              <a:cs typeface="Baloo 2" panose="020B0604020202020204" charset="0"/>
            </a:endParaRPr>
          </a:p>
        </p:txBody>
      </p:sp>
      <p:sp>
        <p:nvSpPr>
          <p:cNvPr id="38" name="Rectangle 37"/>
          <p:cNvSpPr/>
          <p:nvPr/>
        </p:nvSpPr>
        <p:spPr>
          <a:xfrm>
            <a:off x="4624388" y="3208408"/>
            <a:ext cx="2012595" cy="1419596"/>
          </a:xfrm>
          <a:prstGeom prst="rect">
            <a:avLst/>
          </a:prstGeom>
          <a:solidFill>
            <a:schemeClr val="bg2"/>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4624388" y="3203352"/>
            <a:ext cx="2012595" cy="170579"/>
          </a:xfrm>
          <a:prstGeom prst="rect">
            <a:avLst/>
          </a:prstGeom>
          <a:solidFill>
            <a:srgbClr val="F3CA50"/>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Connector 39"/>
          <p:cNvSpPr/>
          <p:nvPr/>
        </p:nvSpPr>
        <p:spPr>
          <a:xfrm>
            <a:off x="4688913" y="3243914"/>
            <a:ext cx="86139" cy="89453"/>
          </a:xfrm>
          <a:prstGeom prst="flowChartConnector">
            <a:avLst/>
          </a:prstGeom>
          <a:solidFill>
            <a:srgbClr val="F294D9"/>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Connector 40"/>
          <p:cNvSpPr/>
          <p:nvPr/>
        </p:nvSpPr>
        <p:spPr>
          <a:xfrm>
            <a:off x="4806447" y="3243914"/>
            <a:ext cx="86139" cy="89453"/>
          </a:xfrm>
          <a:prstGeom prst="flowChartConnector">
            <a:avLst/>
          </a:prstGeom>
          <a:solidFill>
            <a:srgbClr val="F24452"/>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Connector 41"/>
          <p:cNvSpPr/>
          <p:nvPr/>
        </p:nvSpPr>
        <p:spPr>
          <a:xfrm>
            <a:off x="4927453" y="3243914"/>
            <a:ext cx="86139" cy="89453"/>
          </a:xfrm>
          <a:prstGeom prst="flowChartConnector">
            <a:avLst/>
          </a:prstGeom>
          <a:solidFill>
            <a:srgbClr val="FAEA00"/>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Connector 42"/>
          <p:cNvSpPr/>
          <p:nvPr/>
        </p:nvSpPr>
        <p:spPr>
          <a:xfrm>
            <a:off x="5335824" y="3493245"/>
            <a:ext cx="589721" cy="563217"/>
          </a:xfrm>
          <a:prstGeom prst="flowChartConnector">
            <a:avLst/>
          </a:prstGeom>
          <a:blipFill dpi="0" rotWithShape="1">
            <a:blip r:embed="rId8">
              <a:extLst>
                <a:ext uri="{28A0092B-C50C-407E-A947-70E740481C1C}">
                  <a14:useLocalDpi xmlns:a14="http://schemas.microsoft.com/office/drawing/2010/main" val="0"/>
                </a:ext>
              </a:extLst>
            </a:blip>
            <a:srcRect/>
            <a:stretch>
              <a:fillRect/>
            </a:stretch>
          </a:blip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Google Shape;807;p33"/>
          <p:cNvSpPr txBox="1">
            <a:spLocks/>
          </p:cNvSpPr>
          <p:nvPr/>
        </p:nvSpPr>
        <p:spPr>
          <a:xfrm>
            <a:off x="4609602" y="4164308"/>
            <a:ext cx="2027381" cy="46875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smtClean="0">
                <a:solidFill>
                  <a:schemeClr val="dk1"/>
                </a:solidFill>
                <a:latin typeface="Baloo 2" panose="020B0604020202020204" charset="0"/>
                <a:cs typeface="Baloo 2" panose="020B0604020202020204" charset="0"/>
              </a:rPr>
              <a:t>Hoàng Anh Tú</a:t>
            </a:r>
          </a:p>
          <a:p>
            <a:pPr algn="ctr"/>
            <a:r>
              <a:rPr lang="en-US" sz="1200" smtClean="0">
                <a:solidFill>
                  <a:schemeClr val="dk1"/>
                </a:solidFill>
                <a:latin typeface="Baloo 2" panose="020B0604020202020204" charset="0"/>
                <a:cs typeface="Baloo 2" panose="020B0604020202020204" charset="0"/>
              </a:rPr>
              <a:t>Frontend Developer</a:t>
            </a:r>
            <a:endParaRPr lang="en-US" sz="1200">
              <a:solidFill>
                <a:schemeClr val="dk1"/>
              </a:solidFill>
              <a:latin typeface="Baloo 2" panose="020B0604020202020204" charset="0"/>
              <a:cs typeface="Baloo 2" panose="020B0604020202020204" charset="0"/>
            </a:endParaRPr>
          </a:p>
        </p:txBody>
      </p:sp>
      <p:sp>
        <p:nvSpPr>
          <p:cNvPr id="52" name="Rectangle 51"/>
          <p:cNvSpPr/>
          <p:nvPr/>
        </p:nvSpPr>
        <p:spPr>
          <a:xfrm>
            <a:off x="6724016" y="3213464"/>
            <a:ext cx="2012595" cy="1419596"/>
          </a:xfrm>
          <a:prstGeom prst="rect">
            <a:avLst/>
          </a:prstGeom>
          <a:solidFill>
            <a:schemeClr val="bg2"/>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724016" y="3213464"/>
            <a:ext cx="2012595" cy="170579"/>
          </a:xfrm>
          <a:prstGeom prst="rect">
            <a:avLst/>
          </a:prstGeom>
          <a:solidFill>
            <a:srgbClr val="F3CA50"/>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lowchart: Connector 53"/>
          <p:cNvSpPr/>
          <p:nvPr/>
        </p:nvSpPr>
        <p:spPr>
          <a:xfrm>
            <a:off x="6795167" y="3254026"/>
            <a:ext cx="86139" cy="89453"/>
          </a:xfrm>
          <a:prstGeom prst="flowChartConnector">
            <a:avLst/>
          </a:prstGeom>
          <a:solidFill>
            <a:srgbClr val="F294D9"/>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lowchart: Connector 54"/>
          <p:cNvSpPr/>
          <p:nvPr/>
        </p:nvSpPr>
        <p:spPr>
          <a:xfrm>
            <a:off x="6912701" y="3254026"/>
            <a:ext cx="86139" cy="89453"/>
          </a:xfrm>
          <a:prstGeom prst="flowChartConnector">
            <a:avLst/>
          </a:prstGeom>
          <a:solidFill>
            <a:srgbClr val="F24452"/>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lowchart: Connector 55"/>
          <p:cNvSpPr/>
          <p:nvPr/>
        </p:nvSpPr>
        <p:spPr>
          <a:xfrm>
            <a:off x="7033707" y="3254026"/>
            <a:ext cx="86139" cy="89453"/>
          </a:xfrm>
          <a:prstGeom prst="flowChartConnector">
            <a:avLst/>
          </a:prstGeom>
          <a:solidFill>
            <a:srgbClr val="FAEA00"/>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p:cNvSpPr/>
          <p:nvPr/>
        </p:nvSpPr>
        <p:spPr>
          <a:xfrm>
            <a:off x="7435452" y="3498301"/>
            <a:ext cx="589721" cy="563217"/>
          </a:xfrm>
          <a:prstGeom prst="flowChartConnector">
            <a:avLst/>
          </a:prstGeom>
          <a:blipFill dpi="0" rotWithShape="1">
            <a:blip r:embed="rId9">
              <a:extLst>
                <a:ext uri="{28A0092B-C50C-407E-A947-70E740481C1C}">
                  <a14:useLocalDpi xmlns:a14="http://schemas.microsoft.com/office/drawing/2010/main" val="0"/>
                </a:ext>
              </a:extLst>
            </a:blip>
            <a:srcRect/>
            <a:stretch>
              <a:fillRect/>
            </a:stretch>
          </a:blip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Google Shape;807;p33"/>
          <p:cNvSpPr txBox="1">
            <a:spLocks/>
          </p:cNvSpPr>
          <p:nvPr/>
        </p:nvSpPr>
        <p:spPr>
          <a:xfrm>
            <a:off x="6724016" y="4164308"/>
            <a:ext cx="2012595" cy="46875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smtClean="0">
                <a:solidFill>
                  <a:schemeClr val="dk1"/>
                </a:solidFill>
                <a:latin typeface="Baloo 2" panose="020B0604020202020204" charset="0"/>
                <a:cs typeface="Baloo 2" panose="020B0604020202020204" charset="0"/>
              </a:rPr>
              <a:t>Nguyễn Huy Tùng</a:t>
            </a:r>
          </a:p>
          <a:p>
            <a:pPr algn="ctr"/>
            <a:r>
              <a:rPr lang="en-US" sz="1200" smtClean="0">
                <a:solidFill>
                  <a:schemeClr val="dk1"/>
                </a:solidFill>
                <a:latin typeface="Baloo 2" panose="020B0604020202020204" charset="0"/>
                <a:cs typeface="Baloo 2" panose="020B0604020202020204" charset="0"/>
              </a:rPr>
              <a:t>Frontend Developer</a:t>
            </a:r>
            <a:endParaRPr lang="en-US" sz="1200">
              <a:solidFill>
                <a:schemeClr val="dk1"/>
              </a:solidFill>
              <a:latin typeface="Baloo 2" panose="020B0604020202020204" charset="0"/>
              <a:cs typeface="Baloo 2" panose="020B0604020202020204" charset="0"/>
            </a:endParaRPr>
          </a:p>
        </p:txBody>
      </p:sp>
      <p:sp>
        <p:nvSpPr>
          <p:cNvPr id="3" name="Slide Number Placeholder 2"/>
          <p:cNvSpPr>
            <a:spLocks noGrp="1"/>
          </p:cNvSpPr>
          <p:nvPr>
            <p:ph type="sldNum" idx="12"/>
          </p:nvPr>
        </p:nvSpPr>
        <p:spPr>
          <a:xfrm>
            <a:off x="8472458" y="4663217"/>
            <a:ext cx="264153" cy="393600"/>
          </a:xfrm>
        </p:spPr>
        <p:txBody>
          <a:bodyPr/>
          <a:lstStyle/>
          <a:p>
            <a:pPr marL="0" lvl="0" indent="0" algn="r" rtl="0">
              <a:spcBef>
                <a:spcPts val="0"/>
              </a:spcBef>
              <a:spcAft>
                <a:spcPts val="0"/>
              </a:spcAft>
              <a:buNone/>
            </a:pPr>
            <a:fld id="{00000000-1234-1234-1234-123412341234}" type="slidenum">
              <a:rPr lang="en" smtClean="0">
                <a:solidFill>
                  <a:schemeClr val="tx1"/>
                </a:solidFill>
              </a:rPr>
              <a:t>4</a:t>
            </a:fld>
            <a:endParaRPr lang="en">
              <a:solidFill>
                <a:schemeClr val="tx1"/>
              </a:solidFill>
            </a:endParaRPr>
          </a:p>
        </p:txBody>
      </p:sp>
    </p:spTree>
    <p:extLst>
      <p:ext uri="{BB962C8B-B14F-4D97-AF65-F5344CB8AC3E}">
        <p14:creationId xmlns:p14="http://schemas.microsoft.com/office/powerpoint/2010/main" val="1035334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31"/>
          <p:cNvSpPr txBox="1">
            <a:spLocks noGrp="1"/>
          </p:cNvSpPr>
          <p:nvPr>
            <p:ph type="title"/>
          </p:nvPr>
        </p:nvSpPr>
        <p:spPr>
          <a:xfrm>
            <a:off x="3225300" y="2378764"/>
            <a:ext cx="3202593" cy="113968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smtClean="0">
                <a:latin typeface="Baloo 2" panose="020B0604020202020204" charset="0"/>
                <a:cs typeface="Baloo 2" panose="020B0604020202020204" charset="0"/>
              </a:rPr>
              <a:t>Giới thiệu đề tài</a:t>
            </a:r>
            <a:endParaRPr sz="3200">
              <a:latin typeface="Baloo 2" panose="020B0604020202020204" charset="0"/>
              <a:cs typeface="Baloo 2" panose="020B0604020202020204" charset="0"/>
            </a:endParaRPr>
          </a:p>
        </p:txBody>
      </p:sp>
      <p:sp>
        <p:nvSpPr>
          <p:cNvPr id="774" name="Google Shape;774;p31"/>
          <p:cNvSpPr txBox="1">
            <a:spLocks noGrp="1"/>
          </p:cNvSpPr>
          <p:nvPr>
            <p:ph type="title" idx="2"/>
          </p:nvPr>
        </p:nvSpPr>
        <p:spPr>
          <a:xfrm>
            <a:off x="3225300" y="1880900"/>
            <a:ext cx="3691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02</a:t>
            </a:r>
            <a:endParaRPr/>
          </a:p>
        </p:txBody>
      </p:sp>
      <p:sp>
        <p:nvSpPr>
          <p:cNvPr id="3" name="Slide Number Placeholder 2"/>
          <p:cNvSpPr>
            <a:spLocks noGrp="1"/>
          </p:cNvSpPr>
          <p:nvPr>
            <p:ph type="sldNum" idx="12"/>
          </p:nvPr>
        </p:nvSpPr>
        <p:spPr>
          <a:xfrm>
            <a:off x="8472458" y="4663217"/>
            <a:ext cx="435322" cy="393600"/>
          </a:xfrm>
        </p:spPr>
        <p:txBody>
          <a:bodyPr/>
          <a:lstStyle/>
          <a:p>
            <a:pPr marL="0" lvl="0" indent="0" algn="r" rtl="0">
              <a:spcBef>
                <a:spcPts val="0"/>
              </a:spcBef>
              <a:spcAft>
                <a:spcPts val="0"/>
              </a:spcAft>
              <a:buNone/>
            </a:pPr>
            <a:fld id="{00000000-1234-1234-1234-123412341234}" type="slidenum">
              <a:rPr lang="en" smtClean="0">
                <a:solidFill>
                  <a:schemeClr val="tx1"/>
                </a:solidFill>
              </a:rPr>
              <a:t>5</a:t>
            </a:fld>
            <a:endParaRPr lang="en">
              <a:solidFill>
                <a:schemeClr val="tx1"/>
              </a:solidFill>
            </a:endParaRPr>
          </a:p>
        </p:txBody>
      </p:sp>
    </p:spTree>
    <p:extLst>
      <p:ext uri="{BB962C8B-B14F-4D97-AF65-F5344CB8AC3E}">
        <p14:creationId xmlns:p14="http://schemas.microsoft.com/office/powerpoint/2010/main" val="2338884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a:xfrm>
            <a:off x="8472458" y="4663217"/>
            <a:ext cx="275302" cy="393600"/>
          </a:xfrm>
        </p:spPr>
        <p:txBody>
          <a:bodyPr/>
          <a:lstStyle/>
          <a:p>
            <a:pPr marL="0" lvl="0" indent="0" algn="r" rtl="0">
              <a:spcBef>
                <a:spcPts val="0"/>
              </a:spcBef>
              <a:spcAft>
                <a:spcPts val="0"/>
              </a:spcAft>
              <a:buNone/>
            </a:pPr>
            <a:fld id="{00000000-1234-1234-1234-123412341234}" type="slidenum">
              <a:rPr lang="en" smtClean="0">
                <a:solidFill>
                  <a:schemeClr val="tx1"/>
                </a:solidFill>
              </a:rPr>
              <a:t>6</a:t>
            </a:fld>
            <a:endParaRPr lang="en">
              <a:solidFill>
                <a:schemeClr val="tx1"/>
              </a:solidFill>
            </a:endParaRPr>
          </a:p>
        </p:txBody>
      </p:sp>
      <p:sp>
        <p:nvSpPr>
          <p:cNvPr id="3" name="Title 2"/>
          <p:cNvSpPr>
            <a:spLocks noGrp="1"/>
          </p:cNvSpPr>
          <p:nvPr>
            <p:ph type="title"/>
          </p:nvPr>
        </p:nvSpPr>
        <p:spPr/>
        <p:txBody>
          <a:bodyPr/>
          <a:lstStyle/>
          <a:p>
            <a:r>
              <a:rPr lang="en-US" smtClean="0">
                <a:latin typeface="Baloo 2" panose="020B0604020202020204" charset="0"/>
                <a:cs typeface="Baloo 2" panose="020B0604020202020204" charset="0"/>
              </a:rPr>
              <a:t>Lý do chọn đề tài</a:t>
            </a:r>
            <a:endParaRPr lang="en-US">
              <a:latin typeface="Baloo 2" panose="020B0604020202020204" charset="0"/>
              <a:cs typeface="Baloo 2" panose="020B0604020202020204" charset="0"/>
            </a:endParaRPr>
          </a:p>
        </p:txBody>
      </p:sp>
      <p:sp>
        <p:nvSpPr>
          <p:cNvPr id="4" name="AutoShape 2" descr="Biểu đồ câu trả lời của biểu mẫu. Tên câu hỏi: Anh/chị có thường xuyên nghe nhạc lúc chơi game không ?. Số lượng câu trả lời: 101 câu trả lời."/>
          <p:cNvSpPr>
            <a:spLocks noChangeAspect="1" noChangeArrowheads="1"/>
          </p:cNvSpPr>
          <p:nvPr/>
        </p:nvSpPr>
        <p:spPr bwMode="auto">
          <a:xfrm>
            <a:off x="1572894" y="2514917"/>
            <a:ext cx="880745" cy="88074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3"/>
          <a:stretch>
            <a:fillRect/>
          </a:stretch>
        </p:blipFill>
        <p:spPr>
          <a:xfrm>
            <a:off x="1032667" y="1345027"/>
            <a:ext cx="3073717" cy="1698186"/>
          </a:xfrm>
          <a:prstGeom prst="rect">
            <a:avLst/>
          </a:prstGeom>
        </p:spPr>
      </p:pic>
      <p:pic>
        <p:nvPicPr>
          <p:cNvPr id="6" name="Picture 5"/>
          <p:cNvPicPr>
            <a:picLocks noChangeAspect="1"/>
          </p:cNvPicPr>
          <p:nvPr/>
        </p:nvPicPr>
        <p:blipFill>
          <a:blip r:embed="rId4"/>
          <a:stretch>
            <a:fillRect/>
          </a:stretch>
        </p:blipFill>
        <p:spPr>
          <a:xfrm>
            <a:off x="4770120" y="1313447"/>
            <a:ext cx="3846194" cy="1731306"/>
          </a:xfrm>
          <a:prstGeom prst="rect">
            <a:avLst/>
          </a:prstGeom>
        </p:spPr>
      </p:pic>
      <p:pic>
        <p:nvPicPr>
          <p:cNvPr id="7" name="Picture 6"/>
          <p:cNvPicPr>
            <a:picLocks noChangeAspect="1"/>
          </p:cNvPicPr>
          <p:nvPr/>
        </p:nvPicPr>
        <p:blipFill>
          <a:blip r:embed="rId5"/>
          <a:stretch>
            <a:fillRect/>
          </a:stretch>
        </p:blipFill>
        <p:spPr>
          <a:xfrm>
            <a:off x="1051240" y="3284214"/>
            <a:ext cx="3036570" cy="1400095"/>
          </a:xfrm>
          <a:prstGeom prst="rect">
            <a:avLst/>
          </a:prstGeom>
        </p:spPr>
      </p:pic>
      <p:pic>
        <p:nvPicPr>
          <p:cNvPr id="8" name="Picture 7"/>
          <p:cNvPicPr>
            <a:picLocks noChangeAspect="1"/>
          </p:cNvPicPr>
          <p:nvPr/>
        </p:nvPicPr>
        <p:blipFill>
          <a:blip r:embed="rId6"/>
          <a:stretch>
            <a:fillRect/>
          </a:stretch>
        </p:blipFill>
        <p:spPr>
          <a:xfrm>
            <a:off x="4770120" y="3196936"/>
            <a:ext cx="3025140" cy="1574653"/>
          </a:xfrm>
          <a:prstGeom prst="rect">
            <a:avLst/>
          </a:prstGeom>
        </p:spPr>
      </p:pic>
    </p:spTree>
    <p:extLst>
      <p:ext uri="{BB962C8B-B14F-4D97-AF65-F5344CB8AC3E}">
        <p14:creationId xmlns:p14="http://schemas.microsoft.com/office/powerpoint/2010/main" val="31938404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a:xfrm>
            <a:off x="8472458" y="4663217"/>
            <a:ext cx="221962" cy="393600"/>
          </a:xfrm>
        </p:spPr>
        <p:txBody>
          <a:bodyPr/>
          <a:lstStyle/>
          <a:p>
            <a:pPr marL="0" lvl="0" indent="0" algn="r" rtl="0">
              <a:spcBef>
                <a:spcPts val="0"/>
              </a:spcBef>
              <a:spcAft>
                <a:spcPts val="0"/>
              </a:spcAft>
              <a:buNone/>
            </a:pPr>
            <a:fld id="{00000000-1234-1234-1234-123412341234}" type="slidenum">
              <a:rPr lang="en" smtClean="0">
                <a:solidFill>
                  <a:schemeClr val="tx1"/>
                </a:solidFill>
              </a:rPr>
              <a:t>7</a:t>
            </a:fld>
            <a:endParaRPr lang="en">
              <a:solidFill>
                <a:schemeClr val="tx1"/>
              </a:solidFill>
            </a:endParaRPr>
          </a:p>
        </p:txBody>
      </p:sp>
      <p:pic>
        <p:nvPicPr>
          <p:cNvPr id="4" name="Picture 3"/>
          <p:cNvPicPr>
            <a:picLocks noChangeAspect="1"/>
          </p:cNvPicPr>
          <p:nvPr/>
        </p:nvPicPr>
        <p:blipFill>
          <a:blip r:embed="rId3"/>
          <a:stretch>
            <a:fillRect/>
          </a:stretch>
        </p:blipFill>
        <p:spPr>
          <a:xfrm>
            <a:off x="581660" y="758302"/>
            <a:ext cx="7979519" cy="1314338"/>
          </a:xfrm>
          <a:prstGeom prst="rect">
            <a:avLst/>
          </a:prstGeom>
        </p:spPr>
      </p:pic>
      <p:pic>
        <p:nvPicPr>
          <p:cNvPr id="6" name="Picture 5"/>
          <p:cNvPicPr>
            <a:picLocks noChangeAspect="1"/>
          </p:cNvPicPr>
          <p:nvPr/>
        </p:nvPicPr>
        <p:blipFill>
          <a:blip r:embed="rId4"/>
          <a:stretch>
            <a:fillRect/>
          </a:stretch>
        </p:blipFill>
        <p:spPr>
          <a:xfrm>
            <a:off x="581660" y="2244887"/>
            <a:ext cx="2071862" cy="2418330"/>
          </a:xfrm>
          <a:prstGeom prst="rect">
            <a:avLst/>
          </a:prstGeom>
        </p:spPr>
      </p:pic>
      <p:pic>
        <p:nvPicPr>
          <p:cNvPr id="7" name="Picture 6"/>
          <p:cNvPicPr>
            <a:picLocks noChangeAspect="1"/>
          </p:cNvPicPr>
          <p:nvPr/>
        </p:nvPicPr>
        <p:blipFill>
          <a:blip r:embed="rId5"/>
          <a:stretch>
            <a:fillRect/>
          </a:stretch>
        </p:blipFill>
        <p:spPr>
          <a:xfrm>
            <a:off x="2731746" y="2266206"/>
            <a:ext cx="2178391" cy="2397011"/>
          </a:xfrm>
          <a:prstGeom prst="rect">
            <a:avLst/>
          </a:prstGeom>
        </p:spPr>
      </p:pic>
    </p:spTree>
    <p:extLst>
      <p:ext uri="{BB962C8B-B14F-4D97-AF65-F5344CB8AC3E}">
        <p14:creationId xmlns:p14="http://schemas.microsoft.com/office/powerpoint/2010/main" val="20705978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Baloo 2" panose="020B0604020202020204" charset="0"/>
                <a:cs typeface="Baloo 2" panose="020B0604020202020204" charset="0"/>
              </a:rPr>
              <a:t>Một số website nhạc trực tuyến hiện nay</a:t>
            </a:r>
            <a:endParaRPr lang="en-US">
              <a:latin typeface="Baloo 2" panose="020B0604020202020204" charset="0"/>
              <a:cs typeface="Baloo 2" panose="020B0604020202020204" charset="0"/>
            </a:endParaRPr>
          </a:p>
        </p:txBody>
      </p:sp>
      <p:grpSp>
        <p:nvGrpSpPr>
          <p:cNvPr id="3" name="Google Shape;5518;p66"/>
          <p:cNvGrpSpPr/>
          <p:nvPr/>
        </p:nvGrpSpPr>
        <p:grpSpPr>
          <a:xfrm>
            <a:off x="3096000" y="1543633"/>
            <a:ext cx="3196800" cy="2370802"/>
            <a:chOff x="2253298" y="2428317"/>
            <a:chExt cx="948701" cy="703573"/>
          </a:xfrm>
        </p:grpSpPr>
        <p:sp>
          <p:nvSpPr>
            <p:cNvPr id="4" name="Google Shape;5519;p66"/>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smtClean="0">
                  <a:latin typeface="Baloo 2" panose="020B0604020202020204" charset="0"/>
                  <a:cs typeface="Baloo 2" panose="020B0604020202020204" charset="0"/>
                </a:rPr>
                <a:t>Đặc điểm chung</a:t>
              </a:r>
              <a:endParaRPr sz="2000">
                <a:latin typeface="Baloo 2" panose="020B0604020202020204" charset="0"/>
                <a:cs typeface="Baloo 2" panose="020B0604020202020204" charset="0"/>
              </a:endParaRPr>
            </a:p>
          </p:txBody>
        </p:sp>
        <p:sp>
          <p:nvSpPr>
            <p:cNvPr id="5" name="Google Shape;5520;p66"/>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521;p66"/>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522;p66"/>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523;p66"/>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527;p66"/>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528;p66"/>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529;p66"/>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530;p66"/>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531;p66"/>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532;p66"/>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533;p66"/>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534;p66"/>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535;p66"/>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536;p66"/>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537;p66"/>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538;p66"/>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539;p66"/>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540;p66"/>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541;p66"/>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542;p66"/>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543;p66"/>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544;p66"/>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551;p66"/>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5524;p66"/>
          <p:cNvSpPr/>
          <p:nvPr/>
        </p:nvSpPr>
        <p:spPr>
          <a:xfrm>
            <a:off x="5410619" y="4011488"/>
            <a:ext cx="882123" cy="715837"/>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blipFill dpi="0" rotWithShape="1">
            <a:blip r:embed="rId6">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524;p66"/>
          <p:cNvSpPr/>
          <p:nvPr/>
        </p:nvSpPr>
        <p:spPr>
          <a:xfrm>
            <a:off x="4257683" y="4015987"/>
            <a:ext cx="882123" cy="715837"/>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blipFill dpi="0" rotWithShape="1">
            <a:blip r:embed="rId7">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524;p66"/>
          <p:cNvSpPr/>
          <p:nvPr/>
        </p:nvSpPr>
        <p:spPr>
          <a:xfrm>
            <a:off x="3091626" y="4020783"/>
            <a:ext cx="882123" cy="715837"/>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blipFill dpi="0" rotWithShape="1">
            <a:blip r:embed="rId8">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Slide Number Placeholder 9"/>
          <p:cNvSpPr>
            <a:spLocks noGrp="1"/>
          </p:cNvSpPr>
          <p:nvPr>
            <p:ph type="sldNum" idx="12"/>
          </p:nvPr>
        </p:nvSpPr>
        <p:spPr>
          <a:xfrm>
            <a:off x="8472458" y="4663217"/>
            <a:ext cx="275302" cy="393600"/>
          </a:xfrm>
        </p:spPr>
        <p:txBody>
          <a:bodyPr/>
          <a:lstStyle/>
          <a:p>
            <a:pPr marL="0" lvl="0" indent="0" algn="r" rtl="0">
              <a:spcBef>
                <a:spcPts val="0"/>
              </a:spcBef>
              <a:spcAft>
                <a:spcPts val="0"/>
              </a:spcAft>
              <a:buNone/>
            </a:pPr>
            <a:fld id="{00000000-1234-1234-1234-123412341234}" type="slidenum">
              <a:rPr lang="en" smtClean="0">
                <a:solidFill>
                  <a:schemeClr val="tx1"/>
                </a:solidFill>
              </a:rPr>
              <a:t>8</a:t>
            </a:fld>
            <a:endParaRPr lang="en">
              <a:solidFill>
                <a:schemeClr val="tx1"/>
              </a:solidFill>
            </a:endParaRPr>
          </a:p>
        </p:txBody>
      </p:sp>
    </p:spTree>
    <p:extLst>
      <p:ext uri="{BB962C8B-B14F-4D97-AF65-F5344CB8AC3E}">
        <p14:creationId xmlns:p14="http://schemas.microsoft.com/office/powerpoint/2010/main" val="3061529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a:xfrm>
            <a:off x="8472458" y="4663217"/>
            <a:ext cx="290542" cy="393600"/>
          </a:xfrm>
        </p:spPr>
        <p:txBody>
          <a:bodyPr/>
          <a:lstStyle/>
          <a:p>
            <a:pPr marL="0" lvl="0" indent="0" algn="r" rtl="0">
              <a:spcBef>
                <a:spcPts val="0"/>
              </a:spcBef>
              <a:spcAft>
                <a:spcPts val="0"/>
              </a:spcAft>
              <a:buNone/>
            </a:pPr>
            <a:fld id="{00000000-1234-1234-1234-123412341234}" type="slidenum">
              <a:rPr lang="en" smtClean="0">
                <a:solidFill>
                  <a:schemeClr val="tx1"/>
                </a:solidFill>
              </a:rPr>
              <a:t>9</a:t>
            </a:fld>
            <a:endParaRPr lang="en">
              <a:solidFill>
                <a:schemeClr val="tx1"/>
              </a:solidFill>
            </a:endParaRPr>
          </a:p>
        </p:txBody>
      </p:sp>
      <p:sp>
        <p:nvSpPr>
          <p:cNvPr id="9" name="Google Shape;807;p33"/>
          <p:cNvSpPr txBox="1">
            <a:spLocks/>
          </p:cNvSpPr>
          <p:nvPr/>
        </p:nvSpPr>
        <p:spPr>
          <a:xfrm>
            <a:off x="1722972" y="2131048"/>
            <a:ext cx="3273000" cy="60243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a:solidFill>
                <a:schemeClr val="dk1"/>
              </a:solidFill>
              <a:latin typeface="Baloo 2" panose="020B0604020202020204" charset="0"/>
              <a:cs typeface="Baloo 2" panose="020B0604020202020204" charset="0"/>
            </a:endParaRPr>
          </a:p>
        </p:txBody>
      </p:sp>
      <p:sp>
        <p:nvSpPr>
          <p:cNvPr id="11" name="Google Shape;807;p33"/>
          <p:cNvSpPr txBox="1">
            <a:spLocks/>
          </p:cNvSpPr>
          <p:nvPr/>
        </p:nvSpPr>
        <p:spPr>
          <a:xfrm>
            <a:off x="2499360" y="673832"/>
            <a:ext cx="4114799" cy="54942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smtClean="0">
                <a:solidFill>
                  <a:schemeClr val="dk1"/>
                </a:solidFill>
                <a:latin typeface="Baloo 2" panose="020B0604020202020204" charset="0"/>
                <a:cs typeface="Baloo 2" panose="020B0604020202020204" charset="0"/>
              </a:rPr>
              <a:t>Kết luận</a:t>
            </a:r>
            <a:endParaRPr lang="en-US" sz="3200" b="1">
              <a:solidFill>
                <a:schemeClr val="dk1"/>
              </a:solidFill>
              <a:latin typeface="Baloo 2" panose="020B0604020202020204" charset="0"/>
              <a:cs typeface="Baloo 2" panose="020B0604020202020204" charset="0"/>
            </a:endParaRPr>
          </a:p>
        </p:txBody>
      </p:sp>
      <p:pic>
        <p:nvPicPr>
          <p:cNvPr id="2054" name="Picture 6" descr="Blog Açmak: 6 Farklı Yolla Yeni Başlayanlar için Blog Açma Rehberi -  Hosting.com.t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0750" y="1537371"/>
            <a:ext cx="2827446" cy="157080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Mẹo giúp làm việc tập trung ở văn phòng ồn à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0610" y="1547991"/>
            <a:ext cx="2075362" cy="15814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3786" y="1537371"/>
            <a:ext cx="1592046" cy="1592046"/>
          </a:xfrm>
          <a:prstGeom prst="rect">
            <a:avLst/>
          </a:prstGeom>
        </p:spPr>
      </p:pic>
    </p:spTree>
    <p:extLst>
      <p:ext uri="{BB962C8B-B14F-4D97-AF65-F5344CB8AC3E}">
        <p14:creationId xmlns:p14="http://schemas.microsoft.com/office/powerpoint/2010/main" val="2622310956"/>
      </p:ext>
    </p:extLst>
  </p:cSld>
  <p:clrMapOvr>
    <a:masterClrMapping/>
  </p:clrMapOvr>
  <p:timing>
    <p:tnLst>
      <p:par>
        <p:cTn id="1" dur="indefinite" restart="never" nodeType="tmRoot"/>
      </p:par>
    </p:tnLst>
  </p:timing>
</p:sld>
</file>

<file path=ppt/theme/theme1.xml><?xml version="1.0" encoding="utf-8"?>
<a:theme xmlns:a="http://schemas.openxmlformats.org/drawingml/2006/main" name="Virtual Campaign by Slidesgo">
  <a:themeElements>
    <a:clrScheme name="Simple Light">
      <a:dk1>
        <a:srgbClr val="00004D"/>
      </a:dk1>
      <a:lt1>
        <a:srgbClr val="FFFFFF"/>
      </a:lt1>
      <a:dk2>
        <a:srgbClr val="FFEFE1"/>
      </a:dk2>
      <a:lt2>
        <a:srgbClr val="FFEFE1"/>
      </a:lt2>
      <a:accent1>
        <a:srgbClr val="FAEA00"/>
      </a:accent1>
      <a:accent2>
        <a:srgbClr val="F24452"/>
      </a:accent2>
      <a:accent3>
        <a:srgbClr val="00004D"/>
      </a:accent3>
      <a:accent4>
        <a:srgbClr val="F3CA50"/>
      </a:accent4>
      <a:accent5>
        <a:srgbClr val="97D5BC"/>
      </a:accent5>
      <a:accent6>
        <a:srgbClr val="F294D9"/>
      </a:accent6>
      <a:hlink>
        <a:srgbClr val="00004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5739</TotalTime>
  <Words>1147</Words>
  <Application>Microsoft Office PowerPoint</Application>
  <PresentationFormat>On-screen Show (16:9)</PresentationFormat>
  <Paragraphs>143</Paragraphs>
  <Slides>26</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Wingdings</vt:lpstr>
      <vt:lpstr>Teko</vt:lpstr>
      <vt:lpstr>Concert One</vt:lpstr>
      <vt:lpstr>Baloo 2</vt:lpstr>
      <vt:lpstr>Virtual Campaign by Slidesgo</vt:lpstr>
      <vt:lpstr>DỰ ÁN TỐT NGHIỆP</vt:lpstr>
      <vt:lpstr>01</vt:lpstr>
      <vt:lpstr>Giới thiệu thành viên</vt:lpstr>
      <vt:lpstr>THÀNH VIÊN</vt:lpstr>
      <vt:lpstr>Giới thiệu đề tài</vt:lpstr>
      <vt:lpstr>Lý do chọn đề tài</vt:lpstr>
      <vt:lpstr>PowerPoint Presentation</vt:lpstr>
      <vt:lpstr>Một số website nhạc trực tuyến hiện nay</vt:lpstr>
      <vt:lpstr>PowerPoint Presentation</vt:lpstr>
      <vt:lpstr>Phân tích – thiết kế hệ thống</vt:lpstr>
      <vt:lpstr>Sơ đồ use case </vt:lpstr>
      <vt:lpstr>Sơ đồ ERD</vt:lpstr>
      <vt:lpstr>CÔNG CỤ VÀ CÔNG NGHỆ SỬ DỤNG</vt:lpstr>
      <vt:lpstr>CÔNG CỤ SỬ DỤNG</vt:lpstr>
      <vt:lpstr>CÔNG NGHỆ SỬ DỤNG</vt:lpstr>
      <vt:lpstr>THIẾT KẾ GIAO DIỆN USER</vt:lpstr>
      <vt:lpstr>THIẾT KẾ GIAO DIỆN ADMIN</vt:lpstr>
      <vt:lpstr>Quá trình thực hiện</vt:lpstr>
      <vt:lpstr>TIMELINE</vt:lpstr>
      <vt:lpstr>Phân công công việc</vt:lpstr>
      <vt:lpstr>Test case</vt:lpstr>
      <vt:lpstr>Tỉ lệ hoàn thành 90%</vt:lpstr>
      <vt:lpstr>Thuận lợi – khó khăn</vt:lpstr>
      <vt:lpstr>Thuận lợi – khó khăn </vt:lpstr>
      <vt:lpstr>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DỰ ÁN TỐT NGHIỆP</dc:title>
  <cp:lastModifiedBy>Admin</cp:lastModifiedBy>
  <cp:revision>191</cp:revision>
  <dcterms:modified xsi:type="dcterms:W3CDTF">2021-12-20T02:09:04Z</dcterms:modified>
</cp:coreProperties>
</file>